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9" r:id="rId2"/>
    <p:sldId id="457" r:id="rId3"/>
    <p:sldId id="452" r:id="rId4"/>
    <p:sldId id="454" r:id="rId5"/>
    <p:sldId id="455" r:id="rId6"/>
    <p:sldId id="460" r:id="rId7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59"/>
            <p14:sldId id="457"/>
            <p14:sldId id="452"/>
            <p14:sldId id="454"/>
            <p14:sldId id="455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3" clrIdx="0"/>
  <p:cmAuthor id="1" name="Ruth Siemes-Frömmer" initials="RS" lastIdx="10" clrIdx="1"/>
  <p:cmAuthor id="2" name="Admin" initials="A" lastIdx="4" clrIdx="2"/>
  <p:cmAuthor id="3" name="Bovenschen, Ina" initials="BI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283A84"/>
    <a:srgbClr val="FFFF99"/>
    <a:srgbClr val="2E427A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3" autoAdjust="0"/>
    <p:restoredTop sz="91771" autoAdjust="0"/>
  </p:normalViewPr>
  <p:slideViewPr>
    <p:cSldViewPr>
      <p:cViewPr varScale="1">
        <p:scale>
          <a:sx n="64" d="100"/>
          <a:sy n="64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8144" y="302695"/>
            <a:ext cx="2974975" cy="5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83" tIns="46091" rIns="92183" bIns="46091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altLang="de-DE" sz="1100" dirty="0" smtClean="0">
                <a:solidFill>
                  <a:srgbClr val="000099"/>
                </a:solidFill>
                <a:latin typeface="Arial" charset="0"/>
              </a:rPr>
              <a:t>Papilio-U3 - Modul 7</a:t>
            </a:r>
            <a:endParaRPr lang="de-DE" altLang="de-DE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388143" y="641030"/>
            <a:ext cx="600075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8221" tIns="44111" rIns="88221" bIns="44111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Picture 15" descr="PAP_RZ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6" y="184597"/>
            <a:ext cx="974725" cy="4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B29D-FEB1-44B5-AC65-F0A8923BB4AB}" type="datetimeFigureOut">
              <a:rPr lang="de-DE" smtClean="0"/>
              <a:pPr/>
              <a:t>07.06.2021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Überschrift, z.B. Inhalt / Agenda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55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10613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0240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4" y="133724"/>
            <a:ext cx="1477633" cy="5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6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538" y="2780928"/>
            <a:ext cx="4259262" cy="2519363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1064689"/>
            <a:ext cx="3888432" cy="1143000"/>
          </a:xfrm>
        </p:spPr>
        <p:txBody>
          <a:bodyPr/>
          <a:lstStyle>
            <a:lvl1pPr>
              <a:defRPr sz="2200" b="1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395288" y="2492375"/>
            <a:ext cx="3889375" cy="309721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55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20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05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276230"/>
            <a:ext cx="5861707" cy="384786"/>
          </a:xfrm>
        </p:spPr>
        <p:txBody>
          <a:bodyPr>
            <a:noAutofit/>
          </a:bodyPr>
          <a:lstStyle>
            <a:lvl1pPr marL="0" indent="0">
              <a:buNone/>
              <a:defRPr lang="de-DE" sz="22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  <p:sp>
        <p:nvSpPr>
          <p:cNvPr id="15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09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</a:t>
            </a:r>
            <a:r>
              <a:rPr lang="de-DE" baseline="0" dirty="0" smtClean="0">
                <a:solidFill>
                  <a:schemeClr val="tx1"/>
                </a:solidFill>
                <a:cs typeface="Arial" charset="0"/>
              </a:rPr>
              <a:t> gGmbH</a:t>
            </a:r>
            <a:endParaRPr lang="de-DE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76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789040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>
              <a:solidFill>
                <a:srgbClr val="283A84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2000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Papilio-U3 Fortbildung für pädagogische Fachkräfte</a:t>
            </a:r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altLang="de-DE" sz="2000" b="1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de-DE" sz="2000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de-DE" altLang="de-DE" sz="2000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altLang="de-DE" sz="2000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346633" y="5582627"/>
            <a:ext cx="8473839" cy="121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0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05976" y="3068960"/>
            <a:ext cx="5638800" cy="720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de-DE" sz="2400" dirty="0" smtClean="0"/>
              <a:t>Zusammenarbeit mit Eltern</a:t>
            </a:r>
            <a:endParaRPr lang="de-DE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2</a:t>
            </a:fld>
            <a:endParaRPr lang="de-DE" sz="1200" dirty="0"/>
          </a:p>
        </p:txBody>
      </p:sp>
      <p:pic>
        <p:nvPicPr>
          <p:cNvPr id="1026" name="Picture 2" descr="O:\Bilder\3_3bis6\2_wichtige_allgemeine_Bilder\111123_Fotoshooting_KiGa_Stadtbergen_Eisele_96dpi_jpg\KiGa_1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" b="5167"/>
          <a:stretch/>
        </p:blipFill>
        <p:spPr bwMode="auto">
          <a:xfrm>
            <a:off x="-36512" y="2448045"/>
            <a:ext cx="3502904" cy="227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Eltern in der Kita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Schwierigkeiten bei der Erreichbarkeit von Eltern</a:t>
            </a:r>
          </a:p>
          <a:p>
            <a:r>
              <a:rPr lang="de-DE" dirty="0" smtClean="0"/>
              <a:t>Es werden meist „immer dieselben“ Eltern erreicht.</a:t>
            </a:r>
          </a:p>
          <a:p>
            <a:r>
              <a:rPr lang="de-DE" dirty="0" smtClean="0"/>
              <a:t>Angebote richten sich oft nur an eine bestimmte Elterngruppe.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Was sagt die Literatur?</a:t>
            </a:r>
          </a:p>
          <a:p>
            <a:r>
              <a:rPr lang="de-DE" dirty="0" smtClean="0"/>
              <a:t>Es gibt nicht den perfekten Zugangsweg, um alle Eltern zu erreichen.</a:t>
            </a:r>
          </a:p>
          <a:p>
            <a:r>
              <a:rPr lang="de-DE" dirty="0" smtClean="0"/>
              <a:t>Angebote sollten individuell abgestimmt werden und sich an der Lebenswelt und den Bedürfnissen der Eltern orientieren.</a:t>
            </a:r>
          </a:p>
          <a:p>
            <a:r>
              <a:rPr lang="de-DE" dirty="0" smtClean="0"/>
              <a:t>Erfolgreiche Konzepte </a:t>
            </a:r>
            <a:r>
              <a:rPr lang="de-DE" dirty="0"/>
              <a:t>und </a:t>
            </a:r>
            <a:r>
              <a:rPr lang="de-DE" dirty="0" smtClean="0"/>
              <a:t>eine gelingende </a:t>
            </a:r>
            <a:r>
              <a:rPr lang="de-DE" dirty="0"/>
              <a:t>Zusammenarbeit </a:t>
            </a:r>
            <a:r>
              <a:rPr lang="de-DE" dirty="0" smtClean="0"/>
              <a:t>haben eine Gemeinsamkeit: Kita-Team </a:t>
            </a:r>
            <a:r>
              <a:rPr lang="de-DE" dirty="0"/>
              <a:t>und </a:t>
            </a:r>
            <a:r>
              <a:rPr lang="de-DE" dirty="0" smtClean="0"/>
              <a:t>ErzieherInnen zeigen eine </a:t>
            </a:r>
            <a:r>
              <a:rPr lang="de-DE" dirty="0"/>
              <a:t>offene und neugierige Haltung gegenüber den </a:t>
            </a:r>
            <a:r>
              <a:rPr lang="de-DE" dirty="0" smtClean="0"/>
              <a:t>Eltern. </a:t>
            </a:r>
          </a:p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9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8410" y="260648"/>
            <a:ext cx="5861707" cy="384786"/>
          </a:xfrm>
        </p:spPr>
        <p:txBody>
          <a:bodyPr/>
          <a:lstStyle/>
          <a:p>
            <a:r>
              <a:rPr lang="de-DE" dirty="0" smtClean="0"/>
              <a:t>Gestaltung der Zusammenarbeit mit Eltern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 smtClean="0"/>
              <a:t>1. Raum zur (Selbst-) Reflexion geben</a:t>
            </a:r>
          </a:p>
          <a:p>
            <a:pPr lvl="0"/>
            <a:r>
              <a:rPr lang="de-DE" dirty="0"/>
              <a:t>Welche Einstellungen gegenüber den Eltern </a:t>
            </a:r>
            <a:r>
              <a:rPr lang="de-DE" dirty="0" smtClean="0"/>
              <a:t>entdecke </a:t>
            </a:r>
            <a:r>
              <a:rPr lang="de-DE" dirty="0"/>
              <a:t>ich bei mir </a:t>
            </a:r>
            <a:r>
              <a:rPr lang="de-DE" dirty="0" smtClean="0"/>
              <a:t>selbst?</a:t>
            </a:r>
          </a:p>
          <a:p>
            <a:pPr lvl="0"/>
            <a:r>
              <a:rPr lang="de-DE" dirty="0" smtClean="0"/>
              <a:t>Wie </a:t>
            </a:r>
            <a:r>
              <a:rPr lang="de-DE" dirty="0"/>
              <a:t>fühle ich mich </a:t>
            </a:r>
            <a:r>
              <a:rPr lang="de-DE" dirty="0" smtClean="0"/>
              <a:t>im </a:t>
            </a:r>
            <a:r>
              <a:rPr lang="de-DE" dirty="0"/>
              <a:t>Beisein </a:t>
            </a:r>
            <a:r>
              <a:rPr lang="de-DE" dirty="0" smtClean="0"/>
              <a:t>bestimmter </a:t>
            </a:r>
            <a:r>
              <a:rPr lang="de-DE" dirty="0"/>
              <a:t>Eltern? </a:t>
            </a:r>
          </a:p>
          <a:p>
            <a:pPr lvl="0"/>
            <a:r>
              <a:rPr lang="de-DE" dirty="0" smtClean="0"/>
              <a:t>Was </a:t>
            </a:r>
            <a:r>
              <a:rPr lang="de-DE" dirty="0"/>
              <a:t>befürchte ich, wenn ich mich intensiver mit den Eltern beschäftige?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Was </a:t>
            </a:r>
            <a:r>
              <a:rPr lang="de-DE" dirty="0"/>
              <a:t>könnte schlimmstenfalls passieren? </a:t>
            </a:r>
          </a:p>
          <a:p>
            <a:pPr lvl="0"/>
            <a:r>
              <a:rPr lang="de-DE" dirty="0"/>
              <a:t>Was erhoffe ich mir für den Kontakt mit den Eltern?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Was </a:t>
            </a:r>
            <a:r>
              <a:rPr lang="de-DE" dirty="0"/>
              <a:t>könnte bestenfalls passieren</a:t>
            </a:r>
            <a:r>
              <a:rPr lang="de-DE" dirty="0" smtClean="0"/>
              <a:t>?</a:t>
            </a:r>
          </a:p>
          <a:p>
            <a:pPr lvl="0"/>
            <a:endParaRPr lang="de-DE" dirty="0"/>
          </a:p>
          <a:p>
            <a:pPr marL="0" lvl="0" indent="0">
              <a:buNone/>
            </a:pPr>
            <a:r>
              <a:rPr lang="de-DE" b="1" dirty="0" smtClean="0"/>
              <a:t>2. Die Eltern kennen lernen</a:t>
            </a:r>
          </a:p>
          <a:p>
            <a:pPr lvl="0"/>
            <a:r>
              <a:rPr lang="de-DE" dirty="0"/>
              <a:t>Wer sind eigentlich die Eltern in unserer Kita? Was zeichnet sie aus?</a:t>
            </a:r>
          </a:p>
          <a:p>
            <a:pPr lvl="0"/>
            <a:r>
              <a:rPr lang="de-DE" dirty="0"/>
              <a:t>Wie und wo leben die Eltern?</a:t>
            </a:r>
          </a:p>
          <a:p>
            <a:pPr lvl="0"/>
            <a:r>
              <a:rPr lang="de-DE" dirty="0"/>
              <a:t>Welche Altersgruppen, sozialen Schichten und Nationalitäten sind vertreten? </a:t>
            </a:r>
          </a:p>
          <a:p>
            <a:pPr lvl="0"/>
            <a:r>
              <a:rPr lang="de-DE" dirty="0"/>
              <a:t>Welche gemeinsamen </a:t>
            </a:r>
            <a:r>
              <a:rPr lang="de-DE" dirty="0" err="1"/>
              <a:t>Betroffenheiten</a:t>
            </a:r>
            <a:r>
              <a:rPr lang="de-DE" dirty="0"/>
              <a:t> oder Probleme gibt es? </a:t>
            </a:r>
          </a:p>
          <a:p>
            <a:pPr lvl="0"/>
            <a:r>
              <a:rPr lang="de-DE" dirty="0"/>
              <a:t>Welche Themen und Interessen haben sie? </a:t>
            </a:r>
          </a:p>
          <a:p>
            <a:pPr lvl="0"/>
            <a:r>
              <a:rPr lang="de-DE" dirty="0"/>
              <a:t>Welche Traditionen, Normen und Werte haben die Eltern? </a:t>
            </a:r>
          </a:p>
          <a:p>
            <a:pPr marL="0" lvl="0" indent="0">
              <a:buNone/>
            </a:pPr>
            <a:endParaRPr lang="de-DE" dirty="0" smtClean="0"/>
          </a:p>
          <a:p>
            <a:pPr lvl="0"/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2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3. Die Eltern empfangen (Gastgeber sein)</a:t>
            </a:r>
          </a:p>
          <a:p>
            <a:pPr lvl="0"/>
            <a:r>
              <a:rPr lang="de-DE" dirty="0"/>
              <a:t>Wie fühlt sich die Situation für die Eltern an? Welche Erwartungen und Befürchtungen bringen </a:t>
            </a:r>
            <a:r>
              <a:rPr lang="de-DE" dirty="0" smtClean="0"/>
              <a:t>unterschiedliche </a:t>
            </a:r>
            <a:r>
              <a:rPr lang="de-DE" dirty="0"/>
              <a:t>Eltern </a:t>
            </a:r>
            <a:r>
              <a:rPr lang="de-DE" dirty="0" smtClean="0"/>
              <a:t>mit?</a:t>
            </a:r>
            <a:endParaRPr lang="de-DE" dirty="0"/>
          </a:p>
          <a:p>
            <a:pPr lvl="0"/>
            <a:r>
              <a:rPr lang="de-DE" dirty="0"/>
              <a:t>Was brauchen </a:t>
            </a:r>
            <a:r>
              <a:rPr lang="de-DE" dirty="0" smtClean="0"/>
              <a:t>die Eltern, </a:t>
            </a:r>
            <a:r>
              <a:rPr lang="de-DE" dirty="0"/>
              <a:t>damit sie sich willkommen fühlen?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Was </a:t>
            </a:r>
            <a:r>
              <a:rPr lang="de-DE" dirty="0"/>
              <a:t>brauchen sie, um sich </a:t>
            </a:r>
            <a:r>
              <a:rPr lang="de-DE" dirty="0" smtClean="0"/>
              <a:t>wohlzufühlen</a:t>
            </a:r>
            <a:r>
              <a:rPr lang="de-DE" dirty="0"/>
              <a:t>, anzukommen und da sein zu können?</a:t>
            </a:r>
          </a:p>
          <a:p>
            <a:pPr lvl="0"/>
            <a:r>
              <a:rPr lang="de-DE" dirty="0"/>
              <a:t>Wie begrüße ich als </a:t>
            </a:r>
            <a:r>
              <a:rPr lang="de-DE" dirty="0" smtClean="0"/>
              <a:t>pädagogische Fachkraft die </a:t>
            </a:r>
            <a:r>
              <a:rPr lang="de-DE" dirty="0"/>
              <a:t>Eltern? Wie kann ich würdigen, dass </a:t>
            </a:r>
            <a:r>
              <a:rPr lang="de-DE" dirty="0" smtClean="0"/>
              <a:t>jede/r </a:t>
            </a:r>
            <a:r>
              <a:rPr lang="de-DE" dirty="0"/>
              <a:t>Einzelne da ist?</a:t>
            </a:r>
          </a:p>
          <a:p>
            <a:pPr lvl="0"/>
            <a:r>
              <a:rPr lang="de-DE" dirty="0"/>
              <a:t>Wie sorge ich dafür, dass die Eltern untereinander in Kontakt kommen?</a:t>
            </a:r>
          </a:p>
          <a:p>
            <a:pPr lvl="0"/>
            <a:endParaRPr lang="de-DE" dirty="0"/>
          </a:p>
          <a:p>
            <a:pPr marL="0" lvl="0" indent="0">
              <a:buNone/>
            </a:pPr>
            <a:r>
              <a:rPr lang="de-DE" dirty="0" smtClean="0"/>
              <a:t>Auf Grundlage dieser Reflexionsfragen können eine </a:t>
            </a:r>
            <a:r>
              <a:rPr lang="de-DE" dirty="0"/>
              <a:t>zielgruppenorientierte Ansprache und passende Angebote für alle Eltern in der Kita entwickelt </a:t>
            </a:r>
            <a:r>
              <a:rPr lang="de-DE" dirty="0" smtClean="0"/>
              <a:t>werden.</a:t>
            </a:r>
          </a:p>
          <a:p>
            <a:endParaRPr lang="de-DE" dirty="0"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8410" y="260648"/>
            <a:ext cx="5861707" cy="384786"/>
          </a:xfrm>
        </p:spPr>
        <p:txBody>
          <a:bodyPr/>
          <a:lstStyle/>
          <a:p>
            <a:r>
              <a:rPr lang="de-DE" dirty="0" smtClean="0"/>
              <a:t>Gestaltung der Zusammenarbeit mit Eltern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0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Ihnen zu </a:t>
            </a:r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/ zu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1650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Bildschirmpräsentation (4:3)</PresentationFormat>
  <Paragraphs>50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130516_Papilio_Master_ch_mg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Charlotte Peter</cp:lastModifiedBy>
  <cp:revision>531</cp:revision>
  <cp:lastPrinted>2012-04-19T09:44:51Z</cp:lastPrinted>
  <dcterms:created xsi:type="dcterms:W3CDTF">2013-05-16T10:47:13Z</dcterms:created>
  <dcterms:modified xsi:type="dcterms:W3CDTF">2021-06-07T13:20:17Z</dcterms:modified>
</cp:coreProperties>
</file>