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1.xml" ContentType="application/vnd.openxmlformats-officedocument.themeOverride+xml"/>
  <Override PartName="/ppt/notesSlides/notesSlide15.xml" ContentType="application/vnd.openxmlformats-officedocument.presentationml.notesSlide+xml"/>
  <Override PartName="/ppt/tags/tag1.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Override2.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2.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0"/>
  </p:notesMasterIdLst>
  <p:handoutMasterIdLst>
    <p:handoutMasterId r:id="rId41"/>
  </p:handoutMasterIdLst>
  <p:sldIdLst>
    <p:sldId id="314" r:id="rId2"/>
    <p:sldId id="332" r:id="rId3"/>
    <p:sldId id="337" r:id="rId4"/>
    <p:sldId id="346" r:id="rId5"/>
    <p:sldId id="351" r:id="rId6"/>
    <p:sldId id="347" r:id="rId7"/>
    <p:sldId id="334" r:id="rId8"/>
    <p:sldId id="340" r:id="rId9"/>
    <p:sldId id="298" r:id="rId10"/>
    <p:sldId id="348" r:id="rId11"/>
    <p:sldId id="554" r:id="rId12"/>
    <p:sldId id="435" r:id="rId13"/>
    <p:sldId id="550" r:id="rId14"/>
    <p:sldId id="443" r:id="rId15"/>
    <p:sldId id="524" r:id="rId16"/>
    <p:sldId id="539" r:id="rId17"/>
    <p:sldId id="555" r:id="rId18"/>
    <p:sldId id="556" r:id="rId19"/>
    <p:sldId id="558" r:id="rId20"/>
    <p:sldId id="569" r:id="rId21"/>
    <p:sldId id="553" r:id="rId22"/>
    <p:sldId id="552" r:id="rId23"/>
    <p:sldId id="713" r:id="rId24"/>
    <p:sldId id="532" r:id="rId25"/>
    <p:sldId id="617" r:id="rId26"/>
    <p:sldId id="618" r:id="rId27"/>
    <p:sldId id="411" r:id="rId28"/>
    <p:sldId id="619" r:id="rId29"/>
    <p:sldId id="471" r:id="rId30"/>
    <p:sldId id="712" r:id="rId31"/>
    <p:sldId id="628" r:id="rId32"/>
    <p:sldId id="629" r:id="rId33"/>
    <p:sldId id="710" r:id="rId34"/>
    <p:sldId id="459" r:id="rId35"/>
    <p:sldId id="413" r:id="rId36"/>
    <p:sldId id="441" r:id="rId37"/>
    <p:sldId id="714" r:id="rId38"/>
    <p:sldId id="310" r:id="rId39"/>
  </p:sldIdLst>
  <p:sldSz cx="9144000" cy="6858000" type="screen4x3"/>
  <p:notesSz cx="7104063" cy="10234613"/>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45CB8CBF-DA60-4602-B00C-0807A3420AF9}">
          <p14:sldIdLst>
            <p14:sldId id="314"/>
            <p14:sldId id="332"/>
            <p14:sldId id="337"/>
            <p14:sldId id="346"/>
            <p14:sldId id="351"/>
            <p14:sldId id="347"/>
            <p14:sldId id="334"/>
            <p14:sldId id="340"/>
            <p14:sldId id="298"/>
            <p14:sldId id="348"/>
            <p14:sldId id="554"/>
            <p14:sldId id="435"/>
            <p14:sldId id="550"/>
            <p14:sldId id="443"/>
            <p14:sldId id="524"/>
            <p14:sldId id="539"/>
            <p14:sldId id="555"/>
            <p14:sldId id="556"/>
            <p14:sldId id="558"/>
            <p14:sldId id="569"/>
            <p14:sldId id="553"/>
            <p14:sldId id="552"/>
            <p14:sldId id="713"/>
            <p14:sldId id="532"/>
            <p14:sldId id="617"/>
            <p14:sldId id="618"/>
            <p14:sldId id="411"/>
            <p14:sldId id="619"/>
            <p14:sldId id="471"/>
            <p14:sldId id="712"/>
            <p14:sldId id="628"/>
            <p14:sldId id="629"/>
            <p14:sldId id="710"/>
            <p14:sldId id="459"/>
            <p14:sldId id="413"/>
            <p14:sldId id="441"/>
            <p14:sldId id="714"/>
            <p14:sldId id="310"/>
          </p14:sldIdLst>
        </p14:section>
        <p14:section name="Abschnitt ohne Titel" id="{936B12D7-1D65-426D-B574-E2188D6860AE}">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225" userDrawn="1">
          <p15:clr>
            <a:srgbClr val="A4A3A4"/>
          </p15:clr>
        </p15:guide>
        <p15:guide id="2" pos="223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dministrator" initials="A" lastIdx="26" clrIdx="0"/>
  <p:cmAuthor id="1" name="Ruth Siemes-Frömmer" initials="RS" lastIdx="11" clrIdx="1"/>
  <p:cmAuthor id="2" name="Admin" initials="A" lastIdx="4" clrIdx="2"/>
  <p:cmAuthor id="3" name="Andrea Nagl" initials="AN" lastIdx="1" clrIdx="3"/>
  <p:cmAuthor id="4" name="chape" initials="c" lastIdx="2" clrIdx="4"/>
  <p:cmAuthor id="5" name="Barkowsky, Sabine" initials="BS" lastIdx="18" clrIdx="5"/>
  <p:cmAuthor id="6" name="Annika Jungclaus-Abold" initials="AJ" lastIdx="1" clrIdx="6"/>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4089"/>
    <a:srgbClr val="FFFF99"/>
    <a:srgbClr val="86C2EB"/>
    <a:srgbClr val="FF6699"/>
    <a:srgbClr val="000000"/>
    <a:srgbClr val="283A84"/>
    <a:srgbClr val="2E427A"/>
    <a:srgbClr val="FFCC66"/>
    <a:srgbClr val="FFFFCC"/>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E73C46-BF12-4E5F-9BA5-F372B0535C2C}" v="5" dt="2025-12-09T10:09:19.559"/>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Helle Formatvorlage 1 - Akz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12" autoAdjust="0"/>
    <p:restoredTop sz="96797" autoAdjust="0"/>
  </p:normalViewPr>
  <p:slideViewPr>
    <p:cSldViewPr>
      <p:cViewPr varScale="1">
        <p:scale>
          <a:sx n="143" d="100"/>
          <a:sy n="143" d="100"/>
        </p:scale>
        <p:origin x="2220" y="308"/>
      </p:cViewPr>
      <p:guideLst>
        <p:guide orient="horz" pos="2160"/>
        <p:guide pos="2880"/>
      </p:guideLst>
    </p:cSldViewPr>
  </p:slideViewPr>
  <p:notesTextViewPr>
    <p:cViewPr>
      <p:scale>
        <a:sx n="1" d="1"/>
        <a:sy n="1" d="1"/>
      </p:scale>
      <p:origin x="0" y="0"/>
    </p:cViewPr>
  </p:notesTextViewPr>
  <p:notesViewPr>
    <p:cSldViewPr>
      <p:cViewPr varScale="1">
        <p:scale>
          <a:sx n="79" d="100"/>
          <a:sy n="79" d="100"/>
        </p:scale>
        <p:origin x="-3966" y="-102"/>
      </p:cViewPr>
      <p:guideLst>
        <p:guide orient="horz" pos="3225"/>
        <p:guide pos="223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47"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8951965065502182E-2"/>
          <c:y val="9.1703056768558958E-2"/>
          <c:w val="0.4126637554585153"/>
          <c:h val="0.75109170305676853"/>
        </c:manualLayout>
      </c:layout>
      <c:lineChart>
        <c:grouping val="standard"/>
        <c:varyColors val="0"/>
        <c:ser>
          <c:idx val="0"/>
          <c:order val="0"/>
          <c:tx>
            <c:strRef>
              <c:f>Sheet1!$A$2</c:f>
              <c:strCache>
                <c:ptCount val="1"/>
                <c:pt idx="0">
                  <c:v>Interventionsgruppe</c:v>
                </c:pt>
              </c:strCache>
            </c:strRef>
          </c:tx>
          <c:spPr>
            <a:ln w="18670">
              <a:solidFill>
                <a:srgbClr val="99CC00"/>
              </a:solidFill>
              <a:prstDash val="solid"/>
            </a:ln>
          </c:spPr>
          <c:marker>
            <c:symbol val="diamond"/>
            <c:size val="7"/>
            <c:spPr>
              <a:solidFill>
                <a:srgbClr val="99CC00"/>
              </a:solidFill>
              <a:ln>
                <a:solidFill>
                  <a:srgbClr val="99CC00"/>
                </a:solidFill>
                <a:prstDash val="solid"/>
              </a:ln>
            </c:spPr>
          </c:marker>
          <c:cat>
            <c:strRef>
              <c:f>Sheet1!$B$1:$D$1</c:f>
              <c:strCache>
                <c:ptCount val="3"/>
                <c:pt idx="0">
                  <c:v>T1</c:v>
                </c:pt>
                <c:pt idx="1">
                  <c:v>T2</c:v>
                </c:pt>
                <c:pt idx="2">
                  <c:v>T3</c:v>
                </c:pt>
              </c:strCache>
            </c:strRef>
          </c:cat>
          <c:val>
            <c:numRef>
              <c:f>Sheet1!$B$2:$D$2</c:f>
              <c:numCache>
                <c:formatCode>General</c:formatCode>
                <c:ptCount val="3"/>
                <c:pt idx="0">
                  <c:v>3.3717999999999999</c:v>
                </c:pt>
                <c:pt idx="1">
                  <c:v>2.2252999999999998</c:v>
                </c:pt>
                <c:pt idx="2">
                  <c:v>1.9204000000000001</c:v>
                </c:pt>
              </c:numCache>
            </c:numRef>
          </c:val>
          <c:smooth val="0"/>
          <c:extLst>
            <c:ext xmlns:c16="http://schemas.microsoft.com/office/drawing/2014/chart" uri="{C3380CC4-5D6E-409C-BE32-E72D297353CC}">
              <c16:uniqueId val="{00000000-866D-4D19-A257-CEBCC862BF48}"/>
            </c:ext>
          </c:extLst>
        </c:ser>
        <c:ser>
          <c:idx val="1"/>
          <c:order val="1"/>
          <c:tx>
            <c:strRef>
              <c:f>Sheet1!$A$3</c:f>
              <c:strCache>
                <c:ptCount val="1"/>
                <c:pt idx="0">
                  <c:v>Kontrollgruppe</c:v>
                </c:pt>
              </c:strCache>
            </c:strRef>
          </c:tx>
          <c:spPr>
            <a:ln w="18670">
              <a:solidFill>
                <a:srgbClr val="FF0000"/>
              </a:solidFill>
              <a:prstDash val="solid"/>
            </a:ln>
          </c:spPr>
          <c:marker>
            <c:symbol val="square"/>
            <c:size val="7"/>
            <c:spPr>
              <a:solidFill>
                <a:srgbClr val="FF0000"/>
              </a:solidFill>
              <a:ln>
                <a:solidFill>
                  <a:srgbClr val="FF0000"/>
                </a:solidFill>
                <a:prstDash val="solid"/>
              </a:ln>
            </c:spPr>
          </c:marker>
          <c:cat>
            <c:strRef>
              <c:f>Sheet1!$B$1:$D$1</c:f>
              <c:strCache>
                <c:ptCount val="3"/>
                <c:pt idx="0">
                  <c:v>T1</c:v>
                </c:pt>
                <c:pt idx="1">
                  <c:v>T2</c:v>
                </c:pt>
                <c:pt idx="2">
                  <c:v>T3</c:v>
                </c:pt>
              </c:strCache>
            </c:strRef>
          </c:cat>
          <c:val>
            <c:numRef>
              <c:f>Sheet1!$B$3:$D$3</c:f>
              <c:numCache>
                <c:formatCode>General</c:formatCode>
                <c:ptCount val="3"/>
                <c:pt idx="0">
                  <c:v>3.4251999999999998</c:v>
                </c:pt>
                <c:pt idx="1">
                  <c:v>3.0339999999999998</c:v>
                </c:pt>
                <c:pt idx="2">
                  <c:v>2.7069000000000001</c:v>
                </c:pt>
              </c:numCache>
            </c:numRef>
          </c:val>
          <c:smooth val="0"/>
          <c:extLst>
            <c:ext xmlns:c16="http://schemas.microsoft.com/office/drawing/2014/chart" uri="{C3380CC4-5D6E-409C-BE32-E72D297353CC}">
              <c16:uniqueId val="{00000001-866D-4D19-A257-CEBCC862BF48}"/>
            </c:ext>
          </c:extLst>
        </c:ser>
        <c:dLbls>
          <c:showLegendKey val="0"/>
          <c:showVal val="0"/>
          <c:showCatName val="0"/>
          <c:showSerName val="0"/>
          <c:showPercent val="0"/>
          <c:showBubbleSize val="0"/>
        </c:dLbls>
        <c:marker val="1"/>
        <c:smooth val="0"/>
        <c:axId val="1742197616"/>
        <c:axId val="1"/>
      </c:lineChart>
      <c:catAx>
        <c:axId val="1742197616"/>
        <c:scaling>
          <c:orientation val="minMax"/>
        </c:scaling>
        <c:delete val="0"/>
        <c:axPos val="b"/>
        <c:numFmt formatCode="General" sourceLinked="1"/>
        <c:majorTickMark val="out"/>
        <c:minorTickMark val="none"/>
        <c:tickLblPos val="nextTo"/>
        <c:spPr>
          <a:ln w="4668">
            <a:solidFill>
              <a:srgbClr val="000000"/>
            </a:solidFill>
            <a:prstDash val="solid"/>
          </a:ln>
        </c:spPr>
        <c:txPr>
          <a:bodyPr rot="0" vert="horz"/>
          <a:lstStyle/>
          <a:p>
            <a:pPr>
              <a:defRPr sz="1176" b="1" i="0" u="none" strike="noStrike" baseline="0">
                <a:solidFill>
                  <a:srgbClr val="000000"/>
                </a:solidFill>
                <a:latin typeface="Arial"/>
                <a:ea typeface="Arial"/>
                <a:cs typeface="Arial"/>
              </a:defRPr>
            </a:pPr>
            <a:endParaRPr lang="de-DE"/>
          </a:p>
        </c:txPr>
        <c:crossAx val="1"/>
        <c:crossesAt val="0"/>
        <c:auto val="1"/>
        <c:lblAlgn val="ctr"/>
        <c:lblOffset val="100"/>
        <c:tickLblSkip val="1"/>
        <c:tickMarkSkip val="1"/>
        <c:noMultiLvlLbl val="0"/>
      </c:catAx>
      <c:valAx>
        <c:axId val="1"/>
        <c:scaling>
          <c:orientation val="minMax"/>
          <c:max val="5"/>
          <c:min val="0"/>
        </c:scaling>
        <c:delete val="0"/>
        <c:axPos val="l"/>
        <c:majorGridlines>
          <c:spPr>
            <a:ln w="4668">
              <a:solidFill>
                <a:srgbClr val="000000"/>
              </a:solidFill>
              <a:prstDash val="solid"/>
            </a:ln>
          </c:spPr>
        </c:majorGridlines>
        <c:numFmt formatCode="General" sourceLinked="1"/>
        <c:majorTickMark val="out"/>
        <c:minorTickMark val="none"/>
        <c:tickLblPos val="nextTo"/>
        <c:spPr>
          <a:ln w="4668">
            <a:solidFill>
              <a:srgbClr val="000000"/>
            </a:solidFill>
            <a:prstDash val="solid"/>
          </a:ln>
        </c:spPr>
        <c:txPr>
          <a:bodyPr rot="0" vert="horz"/>
          <a:lstStyle/>
          <a:p>
            <a:pPr>
              <a:defRPr sz="1176" b="1" i="0" u="none" strike="noStrike" baseline="0">
                <a:solidFill>
                  <a:srgbClr val="000000"/>
                </a:solidFill>
                <a:latin typeface="Arial"/>
                <a:ea typeface="Arial"/>
                <a:cs typeface="Arial"/>
              </a:defRPr>
            </a:pPr>
            <a:endParaRPr lang="de-DE"/>
          </a:p>
        </c:txPr>
        <c:crossAx val="1742197616"/>
        <c:crosses val="autoZero"/>
        <c:crossBetween val="between"/>
        <c:majorUnit val="1"/>
        <c:minorUnit val="0.4"/>
      </c:valAx>
      <c:spPr>
        <a:noFill/>
        <a:ln w="4668">
          <a:solidFill>
            <a:srgbClr val="000000"/>
          </a:solidFill>
          <a:prstDash val="solid"/>
        </a:ln>
      </c:spPr>
    </c:plotArea>
    <c:legend>
      <c:legendPos val="r"/>
      <c:layout>
        <c:manualLayout>
          <c:xMode val="edge"/>
          <c:yMode val="edge"/>
          <c:x val="0.54803493449781659"/>
          <c:y val="0.31004366812227074"/>
          <c:w val="0.34716157205240172"/>
          <c:h val="0.31441048034934499"/>
        </c:manualLayout>
      </c:layout>
      <c:overlay val="0"/>
      <c:spPr>
        <a:noFill/>
        <a:ln w="4668">
          <a:solidFill>
            <a:srgbClr val="000000"/>
          </a:solidFill>
          <a:prstDash val="solid"/>
        </a:ln>
      </c:spPr>
      <c:txPr>
        <a:bodyPr/>
        <a:lstStyle/>
        <a:p>
          <a:pPr>
            <a:defRPr sz="1081" b="1" i="0" u="none" strike="noStrike" baseline="0">
              <a:solidFill>
                <a:srgbClr val="000000"/>
              </a:solidFill>
              <a:latin typeface="Arial"/>
              <a:ea typeface="Arial"/>
              <a:cs typeface="Arial"/>
            </a:defRPr>
          </a:pPr>
          <a:endParaRPr lang="de-DE"/>
        </a:p>
      </c:txPr>
    </c:legend>
    <c:plotVisOnly val="1"/>
    <c:dispBlanksAs val="gap"/>
    <c:showDLblsOverMax val="0"/>
  </c:chart>
  <c:spPr>
    <a:noFill/>
    <a:ln>
      <a:noFill/>
    </a:ln>
  </c:spPr>
  <c:txPr>
    <a:bodyPr/>
    <a:lstStyle/>
    <a:p>
      <a:pPr>
        <a:defRPr sz="1176" b="1" i="0" u="none" strike="noStrike" baseline="0">
          <a:solidFill>
            <a:srgbClr val="000000"/>
          </a:solidFill>
          <a:latin typeface="Arial"/>
          <a:ea typeface="Arial"/>
          <a:cs typeface="Arial"/>
        </a:defRPr>
      </a:pPr>
      <a:endParaRPr lang="de-DE"/>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9DEA3F5-6673-4F44-BA15-6847B04B2666}" type="doc">
      <dgm:prSet loTypeId="urn:microsoft.com/office/officeart/2005/8/layout/hList3" loCatId="list" qsTypeId="urn:microsoft.com/office/officeart/2005/8/quickstyle/simple2" qsCatId="simple" csTypeId="urn:microsoft.com/office/officeart/2005/8/colors/accent1_1" csCatId="accent1" phldr="1"/>
      <dgm:spPr/>
      <dgm:t>
        <a:bodyPr/>
        <a:lstStyle/>
        <a:p>
          <a:endParaRPr lang="de-DE"/>
        </a:p>
      </dgm:t>
    </dgm:pt>
    <dgm:pt modelId="{744D9BC2-B508-4DB6-83EA-F53565349839}">
      <dgm:prSet phldrT="[Text]" custT="1"/>
      <dgm:spPr>
        <a:solidFill>
          <a:schemeClr val="accent1"/>
        </a:solidFill>
      </dgm:spPr>
      <dgm:t>
        <a:bodyPr/>
        <a:lstStyle/>
        <a:p>
          <a:r>
            <a:rPr lang="de-DE" sz="1600" b="0">
              <a:latin typeface="Arial" panose="020B0604020202020204" pitchFamily="34" charset="0"/>
              <a:cs typeface="Arial" panose="020B0604020202020204" pitchFamily="34" charset="0"/>
            </a:rPr>
            <a:t>1</a:t>
          </a:r>
          <a:r>
            <a:rPr lang="de-DE" sz="2000" b="0">
              <a:latin typeface="Arial" panose="020B0604020202020204" pitchFamily="34" charset="0"/>
              <a:cs typeface="Arial" panose="020B0604020202020204" pitchFamily="34" charset="0"/>
            </a:rPr>
            <a:t>. </a:t>
          </a:r>
          <a:r>
            <a:rPr lang="de-DE" sz="1600" b="0">
              <a:latin typeface="Arial" panose="020B0604020202020204" pitchFamily="34" charset="0"/>
              <a:cs typeface="Arial" panose="020B0604020202020204" pitchFamily="34" charset="0"/>
            </a:rPr>
            <a:t>Block</a:t>
          </a:r>
          <a:endParaRPr lang="de-DE" sz="2000" b="0" dirty="0">
            <a:latin typeface="Arial" panose="020B0604020202020204" pitchFamily="34" charset="0"/>
            <a:cs typeface="Arial" panose="020B0604020202020204" pitchFamily="34" charset="0"/>
          </a:endParaRPr>
        </a:p>
      </dgm:t>
    </dgm:pt>
    <dgm:pt modelId="{8B5A7A8D-309A-4CB2-A771-95C05361E6E0}" type="parTrans" cxnId="{5BE88FF2-FE06-4135-B4EF-0C77ABC01031}">
      <dgm:prSet/>
      <dgm:spPr/>
      <dgm:t>
        <a:bodyPr/>
        <a:lstStyle/>
        <a:p>
          <a:endParaRPr lang="de-DE"/>
        </a:p>
      </dgm:t>
    </dgm:pt>
    <dgm:pt modelId="{BA370BAC-C568-4921-940E-63E23193B125}" type="sibTrans" cxnId="{5BE88FF2-FE06-4135-B4EF-0C77ABC01031}">
      <dgm:prSet/>
      <dgm:spPr/>
      <dgm:t>
        <a:bodyPr/>
        <a:lstStyle/>
        <a:p>
          <a:endParaRPr lang="de-DE"/>
        </a:p>
      </dgm:t>
    </dgm:pt>
    <dgm:pt modelId="{6067B3E4-7D52-44A2-86D5-7FCC659E34DD}">
      <dgm:prSet phldrT="[Text]" custT="1"/>
      <dgm:spPr>
        <a:ln>
          <a:solidFill>
            <a:schemeClr val="tx2">
              <a:lumMod val="20000"/>
              <a:lumOff val="80000"/>
            </a:schemeClr>
          </a:solidFill>
        </a:ln>
      </dgm:spPr>
      <dgm:t>
        <a:bodyPr anchor="t" anchorCtr="0"/>
        <a:lstStyle/>
        <a:p>
          <a:pPr algn="ctr"/>
          <a:endParaRPr lang="de-DE" altLang="de-DE" sz="1200" b="0" dirty="0">
            <a:latin typeface="Arial" panose="020B0604020202020204" pitchFamily="34" charset="0"/>
            <a:cs typeface="Arial" panose="020B0604020202020204" pitchFamily="34" charset="0"/>
          </a:endParaRPr>
        </a:p>
        <a:p>
          <a:pPr algn="ctr"/>
          <a:r>
            <a:rPr lang="de-DE" altLang="de-DE" sz="1200" b="0" dirty="0">
              <a:latin typeface="Arial" panose="020B0604020202020204" pitchFamily="34" charset="0"/>
              <a:cs typeface="Arial" panose="020B0604020202020204" pitchFamily="34" charset="0"/>
            </a:rPr>
            <a:t>Theoretische Grundlagen</a:t>
          </a:r>
        </a:p>
        <a:p>
          <a:pPr algn="ctr"/>
          <a:endParaRPr lang="de-DE" altLang="de-DE" sz="1200" b="0" dirty="0">
            <a:latin typeface="Arial" panose="020B0604020202020204" pitchFamily="34" charset="0"/>
            <a:cs typeface="Arial" panose="020B0604020202020204" pitchFamily="34" charset="0"/>
          </a:endParaRPr>
        </a:p>
        <a:p>
          <a:pPr algn="ctr"/>
          <a:r>
            <a:rPr lang="de-DE" altLang="de-DE" sz="1200" b="0" dirty="0">
              <a:latin typeface="Arial" panose="020B0604020202020204" pitchFamily="34" charset="0"/>
              <a:cs typeface="Arial" panose="020B0604020202020204" pitchFamily="34" charset="0"/>
            </a:rPr>
            <a:t>Studie</a:t>
          </a:r>
        </a:p>
        <a:p>
          <a:pPr algn="ctr"/>
          <a:endParaRPr lang="de-DE" altLang="de-DE" sz="1200" b="0" dirty="0">
            <a:latin typeface="Arial" panose="020B0604020202020204" pitchFamily="34" charset="0"/>
            <a:cs typeface="Arial" panose="020B0604020202020204" pitchFamily="34" charset="0"/>
          </a:endParaRPr>
        </a:p>
        <a:p>
          <a:pPr algn="ctr"/>
          <a:r>
            <a:rPr lang="de-DE" altLang="de-DE" sz="1200" b="0" dirty="0">
              <a:latin typeface="Arial" panose="020B0604020202020204" pitchFamily="34" charset="0"/>
              <a:cs typeface="Arial" panose="020B0604020202020204" pitchFamily="34" charset="0"/>
            </a:rPr>
            <a:t>Selbstreflexion</a:t>
          </a:r>
          <a:endParaRPr lang="de-DE" sz="1200" b="0" dirty="0">
            <a:latin typeface="Arial" panose="020B0604020202020204" pitchFamily="34" charset="0"/>
            <a:cs typeface="Arial" panose="020B0604020202020204" pitchFamily="34" charset="0"/>
          </a:endParaRPr>
        </a:p>
      </dgm:t>
    </dgm:pt>
    <dgm:pt modelId="{593D702F-EF5D-4702-9BB7-5059DF18F3E7}" type="parTrans" cxnId="{D5B154EA-5505-4F2D-B987-E5D272A94EAF}">
      <dgm:prSet/>
      <dgm:spPr/>
      <dgm:t>
        <a:bodyPr/>
        <a:lstStyle/>
        <a:p>
          <a:endParaRPr lang="de-DE"/>
        </a:p>
      </dgm:t>
    </dgm:pt>
    <dgm:pt modelId="{3D6D8BEB-0F2A-4226-BA81-12F1C5FE7CA4}" type="sibTrans" cxnId="{D5B154EA-5505-4F2D-B987-E5D272A94EAF}">
      <dgm:prSet/>
      <dgm:spPr/>
      <dgm:t>
        <a:bodyPr/>
        <a:lstStyle/>
        <a:p>
          <a:endParaRPr lang="de-DE"/>
        </a:p>
      </dgm:t>
    </dgm:pt>
    <dgm:pt modelId="{FD944BCE-6353-40B0-9715-DCB0EFBDDB84}">
      <dgm:prSet phldrT="[Text]" custT="1"/>
      <dgm:spPr>
        <a:ln>
          <a:solidFill>
            <a:schemeClr val="tx2">
              <a:lumMod val="20000"/>
              <a:lumOff val="80000"/>
            </a:schemeClr>
          </a:solidFill>
        </a:ln>
      </dgm:spPr>
      <dgm:t>
        <a:bodyPr anchor="t" anchorCtr="0"/>
        <a:lstStyle/>
        <a:p>
          <a:endParaRPr lang="de-DE" altLang="de-DE" sz="1200" b="0" dirty="0">
            <a:latin typeface="Arial" panose="020B0604020202020204" pitchFamily="34" charset="0"/>
            <a:cs typeface="Arial" panose="020B0604020202020204" pitchFamily="34" charset="0"/>
          </a:endParaRPr>
        </a:p>
        <a:p>
          <a:r>
            <a:rPr lang="de-DE" altLang="de-DE" sz="1200" b="0" dirty="0">
              <a:latin typeface="Arial" panose="020B0604020202020204" pitchFamily="34" charset="0"/>
              <a:cs typeface="Arial" panose="020B0604020202020204" pitchFamily="34" charset="0"/>
            </a:rPr>
            <a:t>Theoretische Grundlagen</a:t>
          </a:r>
        </a:p>
        <a:p>
          <a:endParaRPr lang="de-DE" altLang="de-DE" sz="1200" b="0" dirty="0">
            <a:latin typeface="Arial" panose="020B0604020202020204" pitchFamily="34" charset="0"/>
            <a:cs typeface="Arial" panose="020B0604020202020204" pitchFamily="34" charset="0"/>
          </a:endParaRPr>
        </a:p>
        <a:p>
          <a:r>
            <a:rPr lang="de-DE" altLang="de-DE" sz="1200" b="0" dirty="0">
              <a:latin typeface="Arial" panose="020B0604020202020204" pitchFamily="34" charset="0"/>
              <a:cs typeface="Arial" panose="020B0604020202020204" pitchFamily="34" charset="0"/>
            </a:rPr>
            <a:t> Entwicklungs-förderndes Erziehungs-verhalten</a:t>
          </a:r>
          <a:endParaRPr lang="de-DE" sz="1200" b="0" dirty="0">
            <a:latin typeface="Arial" panose="020B0604020202020204" pitchFamily="34" charset="0"/>
            <a:cs typeface="Arial" panose="020B0604020202020204" pitchFamily="34" charset="0"/>
          </a:endParaRPr>
        </a:p>
      </dgm:t>
    </dgm:pt>
    <dgm:pt modelId="{15DDB5BB-553F-4B8F-AF49-DAE1A2BC8D36}" type="parTrans" cxnId="{6B8D9B08-B8E3-4314-8E5F-45C65ADE6DD6}">
      <dgm:prSet/>
      <dgm:spPr/>
      <dgm:t>
        <a:bodyPr/>
        <a:lstStyle/>
        <a:p>
          <a:endParaRPr lang="de-DE"/>
        </a:p>
      </dgm:t>
    </dgm:pt>
    <dgm:pt modelId="{B3989D43-1467-49DE-B8BD-24E8F781F01B}" type="sibTrans" cxnId="{6B8D9B08-B8E3-4314-8E5F-45C65ADE6DD6}">
      <dgm:prSet/>
      <dgm:spPr/>
      <dgm:t>
        <a:bodyPr/>
        <a:lstStyle/>
        <a:p>
          <a:endParaRPr lang="de-DE"/>
        </a:p>
      </dgm:t>
    </dgm:pt>
    <dgm:pt modelId="{F4415857-8B00-48C6-ABC5-4739CD4031E6}">
      <dgm:prSet phldrT="[Text]" custT="1"/>
      <dgm:spPr>
        <a:noFill/>
        <a:ln>
          <a:solidFill>
            <a:schemeClr val="tx2">
              <a:lumMod val="20000"/>
              <a:lumOff val="80000"/>
            </a:schemeClr>
          </a:solidFill>
        </a:ln>
        <a:effectLst/>
      </dgm:spPr>
      <dgm:t>
        <a:bodyPr anchor="t" anchorCtr="0"/>
        <a:lstStyle/>
        <a:p>
          <a:endParaRPr lang="de-DE" altLang="de-DE" sz="1200" b="0" dirty="0">
            <a:latin typeface="Arial" panose="020B0604020202020204" pitchFamily="34" charset="0"/>
            <a:cs typeface="Arial" panose="020B0604020202020204" pitchFamily="34" charset="0"/>
          </a:endParaRPr>
        </a:p>
        <a:p>
          <a:r>
            <a:rPr lang="de-DE" altLang="de-DE" sz="1200" b="0" dirty="0" err="1">
              <a:latin typeface="Arial" panose="020B0604020202020204" pitchFamily="34" charset="0"/>
              <a:cs typeface="Arial" panose="020B0604020202020204" pitchFamily="34" charset="0"/>
            </a:rPr>
            <a:t>Kindorientierte</a:t>
          </a:r>
          <a:r>
            <a:rPr lang="de-DE" altLang="de-DE" sz="1200" b="0" dirty="0">
              <a:latin typeface="Arial" panose="020B0604020202020204" pitchFamily="34" charset="0"/>
              <a:cs typeface="Arial" panose="020B0604020202020204" pitchFamily="34" charset="0"/>
            </a:rPr>
            <a:t> </a:t>
          </a:r>
          <a:r>
            <a:rPr lang="de-DE" altLang="de-DE" sz="1200" dirty="0">
              <a:latin typeface="Arial" panose="020B0604020202020204" pitchFamily="34" charset="0"/>
              <a:cs typeface="Arial" panose="020B0604020202020204" pitchFamily="34" charset="0"/>
            </a:rPr>
            <a:t>Maßnahmen</a:t>
          </a:r>
        </a:p>
        <a:p>
          <a:r>
            <a:rPr lang="de-DE" altLang="de-DE" sz="1200" b="0" dirty="0">
              <a:latin typeface="Arial" panose="020B0604020202020204" pitchFamily="34" charset="0"/>
              <a:cs typeface="Arial" panose="020B0604020202020204" pitchFamily="34" charset="0"/>
            </a:rPr>
            <a:t> </a:t>
          </a:r>
        </a:p>
        <a:p>
          <a:r>
            <a:rPr lang="de-DE" altLang="de-DE" sz="1200" b="0" dirty="0">
              <a:latin typeface="Arial" panose="020B0604020202020204" pitchFamily="34" charset="0"/>
              <a:cs typeface="Arial" panose="020B0604020202020204" pitchFamily="34" charset="0"/>
            </a:rPr>
            <a:t>Umsetzung in der Kita</a:t>
          </a:r>
        </a:p>
        <a:p>
          <a:endParaRPr lang="de-DE" altLang="de-DE" sz="1200" b="0" dirty="0">
            <a:latin typeface="Arial" panose="020B0604020202020204" pitchFamily="34" charset="0"/>
            <a:cs typeface="Arial" panose="020B0604020202020204" pitchFamily="34" charset="0"/>
          </a:endParaRPr>
        </a:p>
        <a:p>
          <a:r>
            <a:rPr lang="de-DE" altLang="de-DE" sz="1200" dirty="0">
              <a:latin typeface="Arial" panose="020B0604020202020204" pitchFamily="34" charset="0"/>
              <a:cs typeface="Arial" panose="020B0604020202020204" pitchFamily="34" charset="0"/>
            </a:rPr>
            <a:t>Prozessreflexion</a:t>
          </a:r>
          <a:endParaRPr lang="de-DE" sz="1200" dirty="0">
            <a:latin typeface="Arial" panose="020B0604020202020204" pitchFamily="34" charset="0"/>
            <a:cs typeface="Arial" panose="020B0604020202020204" pitchFamily="34" charset="0"/>
          </a:endParaRPr>
        </a:p>
      </dgm:t>
    </dgm:pt>
    <dgm:pt modelId="{E161E077-B25F-43AE-82BE-46BAB266E3CF}" type="parTrans" cxnId="{376A7643-3C3D-4DAA-BA63-37E5E23C7204}">
      <dgm:prSet/>
      <dgm:spPr/>
      <dgm:t>
        <a:bodyPr/>
        <a:lstStyle/>
        <a:p>
          <a:endParaRPr lang="de-DE"/>
        </a:p>
      </dgm:t>
    </dgm:pt>
    <dgm:pt modelId="{6AF277A5-CEA7-4885-8E04-AA247BB17C04}" type="sibTrans" cxnId="{376A7643-3C3D-4DAA-BA63-37E5E23C7204}">
      <dgm:prSet/>
      <dgm:spPr/>
      <dgm:t>
        <a:bodyPr/>
        <a:lstStyle/>
        <a:p>
          <a:endParaRPr lang="de-DE"/>
        </a:p>
      </dgm:t>
    </dgm:pt>
    <dgm:pt modelId="{F1D79372-06FB-452A-8702-2771C64CCEB9}" type="pres">
      <dgm:prSet presAssocID="{A9DEA3F5-6673-4F44-BA15-6847B04B2666}" presName="composite" presStyleCnt="0">
        <dgm:presLayoutVars>
          <dgm:chMax val="1"/>
          <dgm:dir/>
          <dgm:resizeHandles val="exact"/>
        </dgm:presLayoutVars>
      </dgm:prSet>
      <dgm:spPr/>
    </dgm:pt>
    <dgm:pt modelId="{76084004-BC9E-45DD-AAF1-52316C3215AA}" type="pres">
      <dgm:prSet presAssocID="{744D9BC2-B508-4DB6-83EA-F53565349839}" presName="roof" presStyleLbl="dkBgShp" presStyleIdx="0" presStyleCnt="2" custScaleY="25959" custLinFactNeighborX="-79197" custLinFactNeighborY="-21592"/>
      <dgm:spPr/>
    </dgm:pt>
    <dgm:pt modelId="{861CC0FF-C11F-4916-A19D-014350442A61}" type="pres">
      <dgm:prSet presAssocID="{744D9BC2-B508-4DB6-83EA-F53565349839}" presName="pillars" presStyleCnt="0"/>
      <dgm:spPr/>
    </dgm:pt>
    <dgm:pt modelId="{8BC0F5D8-8AF8-4146-81A4-494FC2ADE458}" type="pres">
      <dgm:prSet presAssocID="{744D9BC2-B508-4DB6-83EA-F53565349839}" presName="pillar1" presStyleLbl="node1" presStyleIdx="0" presStyleCnt="3" custScaleY="133959" custLinFactNeighborX="1227" custLinFactNeighborY="-5887">
        <dgm:presLayoutVars>
          <dgm:bulletEnabled val="1"/>
        </dgm:presLayoutVars>
      </dgm:prSet>
      <dgm:spPr/>
    </dgm:pt>
    <dgm:pt modelId="{3ED3ACA9-5630-4406-B4EF-2199375B6A19}" type="pres">
      <dgm:prSet presAssocID="{FD944BCE-6353-40B0-9715-DCB0EFBDDB84}" presName="pillarX" presStyleLbl="node1" presStyleIdx="1" presStyleCnt="3" custScaleY="133412" custLinFactNeighborX="1227" custLinFactNeighborY="-5887">
        <dgm:presLayoutVars>
          <dgm:bulletEnabled val="1"/>
        </dgm:presLayoutVars>
      </dgm:prSet>
      <dgm:spPr/>
    </dgm:pt>
    <dgm:pt modelId="{16FEDAFA-CB45-4F49-A586-05D386AFB2DD}" type="pres">
      <dgm:prSet presAssocID="{F4415857-8B00-48C6-ABC5-4739CD4031E6}" presName="pillarX" presStyleLbl="node1" presStyleIdx="2" presStyleCnt="3" custScaleY="133412" custLinFactNeighborX="1227" custLinFactNeighborY="-5887">
        <dgm:presLayoutVars>
          <dgm:bulletEnabled val="1"/>
        </dgm:presLayoutVars>
      </dgm:prSet>
      <dgm:spPr/>
    </dgm:pt>
    <dgm:pt modelId="{56B2CE96-6656-4DFB-B5B9-B43ECA10EA86}" type="pres">
      <dgm:prSet presAssocID="{744D9BC2-B508-4DB6-83EA-F53565349839}" presName="base" presStyleLbl="dkBgShp" presStyleIdx="1" presStyleCnt="2" custLinFactY="100000" custLinFactNeighborX="-1389" custLinFactNeighborY="118045"/>
      <dgm:spPr>
        <a:solidFill>
          <a:schemeClr val="accent1"/>
        </a:solidFill>
      </dgm:spPr>
    </dgm:pt>
  </dgm:ptLst>
  <dgm:cxnLst>
    <dgm:cxn modelId="{6B8D9B08-B8E3-4314-8E5F-45C65ADE6DD6}" srcId="{744D9BC2-B508-4DB6-83EA-F53565349839}" destId="{FD944BCE-6353-40B0-9715-DCB0EFBDDB84}" srcOrd="1" destOrd="0" parTransId="{15DDB5BB-553F-4B8F-AF49-DAE1A2BC8D36}" sibTransId="{B3989D43-1467-49DE-B8BD-24E8F781F01B}"/>
    <dgm:cxn modelId="{5A573D15-E290-45D0-B08F-5B38F88138E0}" type="presOf" srcId="{744D9BC2-B508-4DB6-83EA-F53565349839}" destId="{76084004-BC9E-45DD-AAF1-52316C3215AA}" srcOrd="0" destOrd="0" presId="urn:microsoft.com/office/officeart/2005/8/layout/hList3"/>
    <dgm:cxn modelId="{376A7643-3C3D-4DAA-BA63-37E5E23C7204}" srcId="{744D9BC2-B508-4DB6-83EA-F53565349839}" destId="{F4415857-8B00-48C6-ABC5-4739CD4031E6}" srcOrd="2" destOrd="0" parTransId="{E161E077-B25F-43AE-82BE-46BAB266E3CF}" sibTransId="{6AF277A5-CEA7-4885-8E04-AA247BB17C04}"/>
    <dgm:cxn modelId="{9146D672-6887-4166-BCF2-0C938BE76EB5}" type="presOf" srcId="{A9DEA3F5-6673-4F44-BA15-6847B04B2666}" destId="{F1D79372-06FB-452A-8702-2771C64CCEB9}" srcOrd="0" destOrd="0" presId="urn:microsoft.com/office/officeart/2005/8/layout/hList3"/>
    <dgm:cxn modelId="{88657F7D-5392-4B7E-8EE2-F12FFF81C2BD}" type="presOf" srcId="{6067B3E4-7D52-44A2-86D5-7FCC659E34DD}" destId="{8BC0F5D8-8AF8-4146-81A4-494FC2ADE458}" srcOrd="0" destOrd="0" presId="urn:microsoft.com/office/officeart/2005/8/layout/hList3"/>
    <dgm:cxn modelId="{68BCFEC8-A5B6-49C5-BE78-9BC8E2D5E666}" type="presOf" srcId="{FD944BCE-6353-40B0-9715-DCB0EFBDDB84}" destId="{3ED3ACA9-5630-4406-B4EF-2199375B6A19}" srcOrd="0" destOrd="0" presId="urn:microsoft.com/office/officeart/2005/8/layout/hList3"/>
    <dgm:cxn modelId="{D5B154EA-5505-4F2D-B987-E5D272A94EAF}" srcId="{744D9BC2-B508-4DB6-83EA-F53565349839}" destId="{6067B3E4-7D52-44A2-86D5-7FCC659E34DD}" srcOrd="0" destOrd="0" parTransId="{593D702F-EF5D-4702-9BB7-5059DF18F3E7}" sibTransId="{3D6D8BEB-0F2A-4226-BA81-12F1C5FE7CA4}"/>
    <dgm:cxn modelId="{5BE88FF2-FE06-4135-B4EF-0C77ABC01031}" srcId="{A9DEA3F5-6673-4F44-BA15-6847B04B2666}" destId="{744D9BC2-B508-4DB6-83EA-F53565349839}" srcOrd="0" destOrd="0" parTransId="{8B5A7A8D-309A-4CB2-A771-95C05361E6E0}" sibTransId="{BA370BAC-C568-4921-940E-63E23193B125}"/>
    <dgm:cxn modelId="{73A9C1FD-882E-441D-B311-C8A964920617}" type="presOf" srcId="{F4415857-8B00-48C6-ABC5-4739CD4031E6}" destId="{16FEDAFA-CB45-4F49-A586-05D386AFB2DD}" srcOrd="0" destOrd="0" presId="urn:microsoft.com/office/officeart/2005/8/layout/hList3"/>
    <dgm:cxn modelId="{3AE9CB31-EAA4-4B46-8F66-47526907B4A1}" type="presParOf" srcId="{F1D79372-06FB-452A-8702-2771C64CCEB9}" destId="{76084004-BC9E-45DD-AAF1-52316C3215AA}" srcOrd="0" destOrd="0" presId="urn:microsoft.com/office/officeart/2005/8/layout/hList3"/>
    <dgm:cxn modelId="{5D292747-2B49-47CF-8279-5C98F0F9B726}" type="presParOf" srcId="{F1D79372-06FB-452A-8702-2771C64CCEB9}" destId="{861CC0FF-C11F-4916-A19D-014350442A61}" srcOrd="1" destOrd="0" presId="urn:microsoft.com/office/officeart/2005/8/layout/hList3"/>
    <dgm:cxn modelId="{18715BAB-3D7A-4DC7-BD52-EDBC4A1C4301}" type="presParOf" srcId="{861CC0FF-C11F-4916-A19D-014350442A61}" destId="{8BC0F5D8-8AF8-4146-81A4-494FC2ADE458}" srcOrd="0" destOrd="0" presId="urn:microsoft.com/office/officeart/2005/8/layout/hList3"/>
    <dgm:cxn modelId="{41A1CB22-EF80-48F8-951B-640FC66E3982}" type="presParOf" srcId="{861CC0FF-C11F-4916-A19D-014350442A61}" destId="{3ED3ACA9-5630-4406-B4EF-2199375B6A19}" srcOrd="1" destOrd="0" presId="urn:microsoft.com/office/officeart/2005/8/layout/hList3"/>
    <dgm:cxn modelId="{2E87D59B-B6B2-4993-991B-5E7A8322DDCD}" type="presParOf" srcId="{861CC0FF-C11F-4916-A19D-014350442A61}" destId="{16FEDAFA-CB45-4F49-A586-05D386AFB2DD}" srcOrd="2" destOrd="0" presId="urn:microsoft.com/office/officeart/2005/8/layout/hList3"/>
    <dgm:cxn modelId="{41E97BE2-193A-4B48-AE53-656E7695FBBC}" type="presParOf" srcId="{F1D79372-06FB-452A-8702-2771C64CCEB9}" destId="{56B2CE96-6656-4DFB-B5B9-B43ECA10EA86}" srcOrd="2" destOrd="0" presId="urn:microsoft.com/office/officeart/2005/8/layout/hList3"/>
  </dgm:cxnLst>
  <dgm:bg>
    <a:noFill/>
  </dgm:bg>
  <dgm:whole>
    <a:ln>
      <a:solidFill>
        <a:schemeClr val="tx2">
          <a:lumMod val="20000"/>
          <a:lumOff val="80000"/>
        </a:schemeClr>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9DEA3F5-6673-4F44-BA15-6847B04B2666}" type="doc">
      <dgm:prSet loTypeId="urn:microsoft.com/office/officeart/2005/8/layout/hList3" loCatId="list" qsTypeId="urn:microsoft.com/office/officeart/2005/8/quickstyle/simple2" qsCatId="simple" csTypeId="urn:microsoft.com/office/officeart/2005/8/colors/accent1_1" csCatId="accent1" phldr="1"/>
      <dgm:spPr/>
      <dgm:t>
        <a:bodyPr/>
        <a:lstStyle/>
        <a:p>
          <a:endParaRPr lang="de-DE"/>
        </a:p>
      </dgm:t>
    </dgm:pt>
    <dgm:pt modelId="{744D9BC2-B508-4DB6-83EA-F53565349839}">
      <dgm:prSet phldrT="[Text]" custT="1"/>
      <dgm:spPr>
        <a:solidFill>
          <a:schemeClr val="accent1"/>
        </a:solidFill>
      </dgm:spPr>
      <dgm:t>
        <a:bodyPr/>
        <a:lstStyle/>
        <a:p>
          <a:r>
            <a:rPr lang="de-DE" sz="1600">
              <a:latin typeface="Arial" panose="020B0604020202020204" pitchFamily="34" charset="0"/>
              <a:cs typeface="Arial" panose="020B0604020202020204" pitchFamily="34" charset="0"/>
            </a:rPr>
            <a:t>2</a:t>
          </a:r>
          <a:r>
            <a:rPr lang="de-DE" sz="2000">
              <a:latin typeface="Arial" panose="020B0604020202020204" pitchFamily="34" charset="0"/>
              <a:cs typeface="Arial" panose="020B0604020202020204" pitchFamily="34" charset="0"/>
            </a:rPr>
            <a:t>. </a:t>
          </a:r>
          <a:r>
            <a:rPr lang="de-DE" sz="1600" u="none">
              <a:latin typeface="Arial" panose="020B0604020202020204" pitchFamily="34" charset="0"/>
              <a:cs typeface="Arial" panose="020B0604020202020204" pitchFamily="34" charset="0"/>
            </a:rPr>
            <a:t>Block</a:t>
          </a:r>
          <a:endParaRPr lang="de-DE" sz="2000" u="none" dirty="0">
            <a:latin typeface="Arial" panose="020B0604020202020204" pitchFamily="34" charset="0"/>
            <a:cs typeface="Arial" panose="020B0604020202020204" pitchFamily="34" charset="0"/>
          </a:endParaRPr>
        </a:p>
      </dgm:t>
    </dgm:pt>
    <dgm:pt modelId="{8B5A7A8D-309A-4CB2-A771-95C05361E6E0}" type="parTrans" cxnId="{5BE88FF2-FE06-4135-B4EF-0C77ABC01031}">
      <dgm:prSet/>
      <dgm:spPr/>
      <dgm:t>
        <a:bodyPr/>
        <a:lstStyle/>
        <a:p>
          <a:endParaRPr lang="de-DE"/>
        </a:p>
      </dgm:t>
    </dgm:pt>
    <dgm:pt modelId="{BA370BAC-C568-4921-940E-63E23193B125}" type="sibTrans" cxnId="{5BE88FF2-FE06-4135-B4EF-0C77ABC01031}">
      <dgm:prSet/>
      <dgm:spPr/>
      <dgm:t>
        <a:bodyPr/>
        <a:lstStyle/>
        <a:p>
          <a:endParaRPr lang="de-DE"/>
        </a:p>
      </dgm:t>
    </dgm:pt>
    <dgm:pt modelId="{6067B3E4-7D52-44A2-86D5-7FCC659E34DD}">
      <dgm:prSet phldrT="[Text]" custT="1"/>
      <dgm:spPr>
        <a:ln>
          <a:solidFill>
            <a:schemeClr val="tx2">
              <a:lumMod val="20000"/>
              <a:lumOff val="80000"/>
            </a:schemeClr>
          </a:solidFill>
        </a:ln>
      </dgm:spPr>
      <dgm:t>
        <a:bodyPr anchor="t" anchorCtr="0"/>
        <a:lstStyle/>
        <a:p>
          <a:pPr algn="ctr"/>
          <a:endParaRPr lang="de-DE" altLang="de-DE" sz="1200" dirty="0">
            <a:latin typeface="Arial" panose="020B0604020202020204" pitchFamily="34" charset="0"/>
            <a:cs typeface="Arial" panose="020B0604020202020204" pitchFamily="34" charset="0"/>
          </a:endParaRPr>
        </a:p>
        <a:p>
          <a:pPr algn="ctr"/>
          <a:r>
            <a:rPr lang="de-DE" altLang="de-DE" sz="1200" dirty="0">
              <a:latin typeface="Arial" panose="020B0604020202020204" pitchFamily="34" charset="0"/>
              <a:cs typeface="Arial" panose="020B0604020202020204" pitchFamily="34" charset="0"/>
            </a:rPr>
            <a:t>Präsentation </a:t>
          </a:r>
        </a:p>
        <a:p>
          <a:pPr algn="ctr"/>
          <a:endParaRPr lang="de-DE" sz="900" dirty="0">
            <a:latin typeface="Arial" panose="020B0604020202020204" pitchFamily="34" charset="0"/>
            <a:cs typeface="Arial" panose="020B0604020202020204" pitchFamily="34" charset="0"/>
          </a:endParaRPr>
        </a:p>
        <a:p>
          <a:pPr algn="ctr"/>
          <a:r>
            <a:rPr lang="de-DE" altLang="de-DE" sz="1200" dirty="0">
              <a:latin typeface="Arial" panose="020B0604020202020204" pitchFamily="34" charset="0"/>
              <a:cs typeface="Arial" panose="020B0604020202020204" pitchFamily="34" charset="0"/>
            </a:rPr>
            <a:t>Theorie und Übungen</a:t>
          </a:r>
          <a:endParaRPr lang="de-DE" sz="1200" dirty="0">
            <a:latin typeface="Arial" panose="020B0604020202020204" pitchFamily="34" charset="0"/>
            <a:cs typeface="Arial" panose="020B0604020202020204" pitchFamily="34" charset="0"/>
          </a:endParaRPr>
        </a:p>
      </dgm:t>
    </dgm:pt>
    <dgm:pt modelId="{593D702F-EF5D-4702-9BB7-5059DF18F3E7}" type="parTrans" cxnId="{D5B154EA-5505-4F2D-B987-E5D272A94EAF}">
      <dgm:prSet/>
      <dgm:spPr/>
      <dgm:t>
        <a:bodyPr/>
        <a:lstStyle/>
        <a:p>
          <a:endParaRPr lang="de-DE"/>
        </a:p>
      </dgm:t>
    </dgm:pt>
    <dgm:pt modelId="{3D6D8BEB-0F2A-4226-BA81-12F1C5FE7CA4}" type="sibTrans" cxnId="{D5B154EA-5505-4F2D-B987-E5D272A94EAF}">
      <dgm:prSet/>
      <dgm:spPr/>
      <dgm:t>
        <a:bodyPr/>
        <a:lstStyle/>
        <a:p>
          <a:endParaRPr lang="de-DE"/>
        </a:p>
      </dgm:t>
    </dgm:pt>
    <dgm:pt modelId="{FD944BCE-6353-40B0-9715-DCB0EFBDDB84}">
      <dgm:prSet phldrT="[Text]" custT="1"/>
      <dgm:spPr>
        <a:ln>
          <a:solidFill>
            <a:schemeClr val="tx2">
              <a:lumMod val="20000"/>
              <a:lumOff val="80000"/>
            </a:schemeClr>
          </a:solidFill>
        </a:ln>
      </dgm:spPr>
      <dgm:t>
        <a:bodyPr anchor="t" anchorCtr="0"/>
        <a:lstStyle/>
        <a:p>
          <a:endParaRPr lang="de-DE" altLang="de-DE" sz="1200" dirty="0">
            <a:latin typeface="Arial" panose="020B0604020202020204" pitchFamily="34" charset="0"/>
            <a:cs typeface="Arial" panose="020B0604020202020204" pitchFamily="34" charset="0"/>
          </a:endParaRPr>
        </a:p>
        <a:p>
          <a:r>
            <a:rPr lang="de-DE" altLang="de-DE" sz="1200" dirty="0">
              <a:latin typeface="Arial" panose="020B0604020202020204" pitchFamily="34" charset="0"/>
              <a:cs typeface="Arial" panose="020B0604020202020204" pitchFamily="34" charset="0"/>
            </a:rPr>
            <a:t>Vertiefungs-seminar für Erzieher*innen</a:t>
          </a:r>
        </a:p>
        <a:p>
          <a:endParaRPr lang="de-DE" sz="800" dirty="0">
            <a:latin typeface="Arial" panose="020B0604020202020204" pitchFamily="34" charset="0"/>
            <a:cs typeface="Arial" panose="020B0604020202020204" pitchFamily="34" charset="0"/>
          </a:endParaRPr>
        </a:p>
        <a:p>
          <a:r>
            <a:rPr lang="de-DE" altLang="de-DE" sz="1200" dirty="0">
              <a:latin typeface="Arial" panose="020B0604020202020204" pitchFamily="34" charset="0"/>
              <a:cs typeface="Arial" panose="020B0604020202020204" pitchFamily="34" charset="0"/>
            </a:rPr>
            <a:t>Begleitung der Erzieher*innen</a:t>
          </a:r>
        </a:p>
        <a:p>
          <a:endParaRPr lang="de-DE" sz="1200" dirty="0">
            <a:latin typeface="Arial" panose="020B0604020202020204" pitchFamily="34" charset="0"/>
            <a:cs typeface="Arial" panose="020B0604020202020204" pitchFamily="34" charset="0"/>
          </a:endParaRPr>
        </a:p>
        <a:p>
          <a:r>
            <a:rPr lang="de-DE" altLang="de-DE" sz="1200" dirty="0">
              <a:latin typeface="Arial" panose="020B0604020202020204" pitchFamily="34" charset="0"/>
              <a:cs typeface="Arial" panose="020B0604020202020204" pitchFamily="34" charset="0"/>
            </a:rPr>
            <a:t>Kollegiale Supervision</a:t>
          </a:r>
        </a:p>
        <a:p>
          <a:endParaRPr lang="de-DE" sz="1200" dirty="0">
            <a:latin typeface="Arial" panose="020B0604020202020204" pitchFamily="34" charset="0"/>
            <a:cs typeface="Arial" panose="020B0604020202020204" pitchFamily="34" charset="0"/>
          </a:endParaRPr>
        </a:p>
        <a:p>
          <a:r>
            <a:rPr lang="de-DE" altLang="de-DE" sz="1200" dirty="0">
              <a:latin typeface="Arial" panose="020B0604020202020204" pitchFamily="34" charset="0"/>
              <a:cs typeface="Arial" panose="020B0604020202020204" pitchFamily="34" charset="0"/>
            </a:rPr>
            <a:t>Zertifizierung Erzieher*innen und Kitas</a:t>
          </a:r>
        </a:p>
        <a:p>
          <a:endParaRPr lang="de-DE" sz="1400" dirty="0">
            <a:latin typeface="Arial" panose="020B0604020202020204" pitchFamily="34" charset="0"/>
            <a:cs typeface="Arial" panose="020B0604020202020204" pitchFamily="34" charset="0"/>
          </a:endParaRPr>
        </a:p>
        <a:p>
          <a:endParaRPr lang="de-DE" sz="1400" dirty="0">
            <a:latin typeface="Arial" panose="020B0604020202020204" pitchFamily="34" charset="0"/>
            <a:cs typeface="Arial" panose="020B0604020202020204" pitchFamily="34" charset="0"/>
          </a:endParaRPr>
        </a:p>
      </dgm:t>
    </dgm:pt>
    <dgm:pt modelId="{15DDB5BB-553F-4B8F-AF49-DAE1A2BC8D36}" type="parTrans" cxnId="{6B8D9B08-B8E3-4314-8E5F-45C65ADE6DD6}">
      <dgm:prSet/>
      <dgm:spPr/>
      <dgm:t>
        <a:bodyPr/>
        <a:lstStyle/>
        <a:p>
          <a:endParaRPr lang="de-DE"/>
        </a:p>
      </dgm:t>
    </dgm:pt>
    <dgm:pt modelId="{B3989D43-1467-49DE-B8BD-24E8F781F01B}" type="sibTrans" cxnId="{6B8D9B08-B8E3-4314-8E5F-45C65ADE6DD6}">
      <dgm:prSet/>
      <dgm:spPr/>
      <dgm:t>
        <a:bodyPr/>
        <a:lstStyle/>
        <a:p>
          <a:endParaRPr lang="de-DE"/>
        </a:p>
      </dgm:t>
    </dgm:pt>
    <dgm:pt modelId="{F4415857-8B00-48C6-ABC5-4739CD4031E6}">
      <dgm:prSet phldrT="[Text]" custT="1"/>
      <dgm:spPr>
        <a:ln>
          <a:solidFill>
            <a:schemeClr val="tx2">
              <a:lumMod val="20000"/>
              <a:lumOff val="80000"/>
            </a:schemeClr>
          </a:solidFill>
        </a:ln>
      </dgm:spPr>
      <dgm:t>
        <a:bodyPr anchor="t" anchorCtr="0"/>
        <a:lstStyle/>
        <a:p>
          <a:endParaRPr lang="de-DE" altLang="de-DE" sz="1200" dirty="0">
            <a:latin typeface="Arial" panose="020B0604020202020204" pitchFamily="34" charset="0"/>
            <a:cs typeface="Arial" panose="020B0604020202020204" pitchFamily="34" charset="0"/>
          </a:endParaRPr>
        </a:p>
        <a:p>
          <a:r>
            <a:rPr lang="de-DE" altLang="de-DE" sz="1200" dirty="0">
              <a:latin typeface="Arial" panose="020B0604020202020204" pitchFamily="34" charset="0"/>
              <a:cs typeface="Arial" panose="020B0604020202020204" pitchFamily="34" charset="0"/>
            </a:rPr>
            <a:t>Onlinedaten-verwaltung</a:t>
          </a:r>
        </a:p>
        <a:p>
          <a:endParaRPr lang="de-DE" sz="900" dirty="0">
            <a:latin typeface="Arial" panose="020B0604020202020204" pitchFamily="34" charset="0"/>
            <a:cs typeface="Arial" panose="020B0604020202020204" pitchFamily="34" charset="0"/>
          </a:endParaRPr>
        </a:p>
        <a:p>
          <a:r>
            <a:rPr lang="de-DE" altLang="de-DE" sz="1200" dirty="0">
              <a:latin typeface="Arial" panose="020B0604020202020204" pitchFamily="34" charset="0"/>
              <a:cs typeface="Arial" panose="020B0604020202020204" pitchFamily="34" charset="0"/>
            </a:rPr>
            <a:t>Öffentlich-</a:t>
          </a:r>
          <a:r>
            <a:rPr lang="de-DE" altLang="de-DE" sz="1200" dirty="0" err="1">
              <a:latin typeface="Arial" panose="020B0604020202020204" pitchFamily="34" charset="0"/>
              <a:cs typeface="Arial" panose="020B0604020202020204" pitchFamily="34" charset="0"/>
            </a:rPr>
            <a:t>keitsarbeit</a:t>
          </a:r>
          <a:r>
            <a:rPr lang="de-DE" altLang="de-DE" sz="1200" dirty="0">
              <a:latin typeface="Arial" panose="020B0604020202020204" pitchFamily="34" charset="0"/>
              <a:cs typeface="Arial" panose="020B0604020202020204" pitchFamily="34" charset="0"/>
            </a:rPr>
            <a:t>, Akquise</a:t>
          </a:r>
        </a:p>
        <a:p>
          <a:endParaRPr lang="de-DE" sz="900" dirty="0">
            <a:latin typeface="Arial" panose="020B0604020202020204" pitchFamily="34" charset="0"/>
            <a:cs typeface="Arial" panose="020B0604020202020204" pitchFamily="34" charset="0"/>
          </a:endParaRPr>
        </a:p>
        <a:p>
          <a:r>
            <a:rPr lang="de-DE" altLang="de-DE" sz="1200" dirty="0" err="1">
              <a:latin typeface="Arial" panose="020B0604020202020204" pitchFamily="34" charset="0"/>
              <a:cs typeface="Arial" panose="020B0604020202020204" pitchFamily="34" charset="0"/>
            </a:rPr>
            <a:t>Triadenarbeit</a:t>
          </a:r>
          <a:endParaRPr lang="de-DE" altLang="de-DE" sz="1200" dirty="0">
            <a:latin typeface="Arial" panose="020B0604020202020204" pitchFamily="34" charset="0"/>
            <a:cs typeface="Arial" panose="020B0604020202020204" pitchFamily="34" charset="0"/>
          </a:endParaRPr>
        </a:p>
        <a:p>
          <a:endParaRPr lang="de-DE" sz="900" dirty="0">
            <a:latin typeface="Arial" panose="020B0604020202020204" pitchFamily="34" charset="0"/>
            <a:cs typeface="Arial" panose="020B0604020202020204" pitchFamily="34" charset="0"/>
          </a:endParaRPr>
        </a:p>
        <a:p>
          <a:r>
            <a:rPr lang="de-DE" altLang="de-DE" sz="1200" dirty="0">
              <a:latin typeface="Arial" panose="020B0604020202020204" pitchFamily="34" charset="0"/>
              <a:cs typeface="Arial" panose="020B0604020202020204" pitchFamily="34" charset="0"/>
            </a:rPr>
            <a:t>Supervision</a:t>
          </a:r>
          <a:endParaRPr lang="de-DE" sz="1200" dirty="0">
            <a:latin typeface="Arial" panose="020B0604020202020204" pitchFamily="34" charset="0"/>
            <a:cs typeface="Arial" panose="020B0604020202020204" pitchFamily="34" charset="0"/>
          </a:endParaRPr>
        </a:p>
        <a:p>
          <a:endParaRPr lang="de-DE" sz="900" dirty="0">
            <a:latin typeface="Arial" panose="020B0604020202020204" pitchFamily="34" charset="0"/>
            <a:cs typeface="Arial" panose="020B0604020202020204" pitchFamily="34" charset="0"/>
          </a:endParaRPr>
        </a:p>
        <a:p>
          <a:r>
            <a:rPr lang="de-DE" altLang="de-DE" sz="1200" dirty="0">
              <a:latin typeface="Arial" panose="020B0604020202020204" pitchFamily="34" charset="0"/>
              <a:cs typeface="Arial" panose="020B0604020202020204" pitchFamily="34" charset="0"/>
            </a:rPr>
            <a:t>Zertifizierung zum*r Papilio-3bis6-Trainer*in </a:t>
          </a:r>
        </a:p>
        <a:p>
          <a:endParaRPr lang="de-DE" sz="900" dirty="0">
            <a:latin typeface="Arial" panose="020B0604020202020204" pitchFamily="34" charset="0"/>
            <a:cs typeface="Arial" panose="020B0604020202020204" pitchFamily="34" charset="0"/>
          </a:endParaRPr>
        </a:p>
        <a:p>
          <a:r>
            <a:rPr lang="de-DE" altLang="de-DE" sz="1200" dirty="0">
              <a:latin typeface="Arial" panose="020B0604020202020204" pitchFamily="34" charset="0"/>
              <a:cs typeface="Arial" panose="020B0604020202020204" pitchFamily="34" charset="0"/>
            </a:rPr>
            <a:t>Abschluss-reflexion</a:t>
          </a:r>
          <a:endParaRPr lang="de-DE" sz="1200" dirty="0">
            <a:latin typeface="Arial" panose="020B0604020202020204" pitchFamily="34" charset="0"/>
            <a:cs typeface="Arial" panose="020B0604020202020204" pitchFamily="34" charset="0"/>
          </a:endParaRPr>
        </a:p>
      </dgm:t>
    </dgm:pt>
    <dgm:pt modelId="{E161E077-B25F-43AE-82BE-46BAB266E3CF}" type="parTrans" cxnId="{376A7643-3C3D-4DAA-BA63-37E5E23C7204}">
      <dgm:prSet/>
      <dgm:spPr/>
      <dgm:t>
        <a:bodyPr/>
        <a:lstStyle/>
        <a:p>
          <a:endParaRPr lang="de-DE"/>
        </a:p>
      </dgm:t>
    </dgm:pt>
    <dgm:pt modelId="{6AF277A5-CEA7-4885-8E04-AA247BB17C04}" type="sibTrans" cxnId="{376A7643-3C3D-4DAA-BA63-37E5E23C7204}">
      <dgm:prSet/>
      <dgm:spPr/>
      <dgm:t>
        <a:bodyPr/>
        <a:lstStyle/>
        <a:p>
          <a:endParaRPr lang="de-DE"/>
        </a:p>
      </dgm:t>
    </dgm:pt>
    <dgm:pt modelId="{F1D79372-06FB-452A-8702-2771C64CCEB9}" type="pres">
      <dgm:prSet presAssocID="{A9DEA3F5-6673-4F44-BA15-6847B04B2666}" presName="composite" presStyleCnt="0">
        <dgm:presLayoutVars>
          <dgm:chMax val="1"/>
          <dgm:dir/>
          <dgm:resizeHandles val="exact"/>
        </dgm:presLayoutVars>
      </dgm:prSet>
      <dgm:spPr/>
    </dgm:pt>
    <dgm:pt modelId="{76084004-BC9E-45DD-AAF1-52316C3215AA}" type="pres">
      <dgm:prSet presAssocID="{744D9BC2-B508-4DB6-83EA-F53565349839}" presName="roof" presStyleLbl="dkBgShp" presStyleIdx="0" presStyleCnt="2" custScaleY="25959" custLinFactNeighborX="-79197" custLinFactNeighborY="-21592"/>
      <dgm:spPr/>
    </dgm:pt>
    <dgm:pt modelId="{861CC0FF-C11F-4916-A19D-014350442A61}" type="pres">
      <dgm:prSet presAssocID="{744D9BC2-B508-4DB6-83EA-F53565349839}" presName="pillars" presStyleCnt="0"/>
      <dgm:spPr/>
    </dgm:pt>
    <dgm:pt modelId="{8BC0F5D8-8AF8-4146-81A4-494FC2ADE458}" type="pres">
      <dgm:prSet presAssocID="{744D9BC2-B508-4DB6-83EA-F53565349839}" presName="pillar1" presStyleLbl="node1" presStyleIdx="0" presStyleCnt="3" custScaleY="133412" custLinFactNeighborX="1227" custLinFactNeighborY="-5887">
        <dgm:presLayoutVars>
          <dgm:bulletEnabled val="1"/>
        </dgm:presLayoutVars>
      </dgm:prSet>
      <dgm:spPr/>
    </dgm:pt>
    <dgm:pt modelId="{3ED3ACA9-5630-4406-B4EF-2199375B6A19}" type="pres">
      <dgm:prSet presAssocID="{FD944BCE-6353-40B0-9715-DCB0EFBDDB84}" presName="pillarX" presStyleLbl="node1" presStyleIdx="1" presStyleCnt="3" custScaleY="132861" custLinFactNeighborX="1227" custLinFactNeighborY="-5887">
        <dgm:presLayoutVars>
          <dgm:bulletEnabled val="1"/>
        </dgm:presLayoutVars>
      </dgm:prSet>
      <dgm:spPr/>
    </dgm:pt>
    <dgm:pt modelId="{16FEDAFA-CB45-4F49-A586-05D386AFB2DD}" type="pres">
      <dgm:prSet presAssocID="{F4415857-8B00-48C6-ABC5-4739CD4031E6}" presName="pillarX" presStyleLbl="node1" presStyleIdx="2" presStyleCnt="3" custScaleY="133305" custLinFactNeighborX="4759" custLinFactNeighborY="-5941">
        <dgm:presLayoutVars>
          <dgm:bulletEnabled val="1"/>
        </dgm:presLayoutVars>
      </dgm:prSet>
      <dgm:spPr/>
    </dgm:pt>
    <dgm:pt modelId="{56B2CE96-6656-4DFB-B5B9-B43ECA10EA86}" type="pres">
      <dgm:prSet presAssocID="{744D9BC2-B508-4DB6-83EA-F53565349839}" presName="base" presStyleLbl="dkBgShp" presStyleIdx="1" presStyleCnt="2" custLinFactY="100000" custLinFactNeighborX="-1389" custLinFactNeighborY="118045"/>
      <dgm:spPr>
        <a:solidFill>
          <a:schemeClr val="accent1"/>
        </a:solidFill>
      </dgm:spPr>
    </dgm:pt>
  </dgm:ptLst>
  <dgm:cxnLst>
    <dgm:cxn modelId="{6B8D9B08-B8E3-4314-8E5F-45C65ADE6DD6}" srcId="{744D9BC2-B508-4DB6-83EA-F53565349839}" destId="{FD944BCE-6353-40B0-9715-DCB0EFBDDB84}" srcOrd="1" destOrd="0" parTransId="{15DDB5BB-553F-4B8F-AF49-DAE1A2BC8D36}" sibTransId="{B3989D43-1467-49DE-B8BD-24E8F781F01B}"/>
    <dgm:cxn modelId="{2344390E-B0EB-48AC-8D54-7F7B0B370EB7}" type="presOf" srcId="{A9DEA3F5-6673-4F44-BA15-6847B04B2666}" destId="{F1D79372-06FB-452A-8702-2771C64CCEB9}" srcOrd="0" destOrd="0" presId="urn:microsoft.com/office/officeart/2005/8/layout/hList3"/>
    <dgm:cxn modelId="{376A7643-3C3D-4DAA-BA63-37E5E23C7204}" srcId="{744D9BC2-B508-4DB6-83EA-F53565349839}" destId="{F4415857-8B00-48C6-ABC5-4739CD4031E6}" srcOrd="2" destOrd="0" parTransId="{E161E077-B25F-43AE-82BE-46BAB266E3CF}" sibTransId="{6AF277A5-CEA7-4885-8E04-AA247BB17C04}"/>
    <dgm:cxn modelId="{C8874D46-BEF1-40F4-A808-6AB7019FD526}" type="presOf" srcId="{FD944BCE-6353-40B0-9715-DCB0EFBDDB84}" destId="{3ED3ACA9-5630-4406-B4EF-2199375B6A19}" srcOrd="0" destOrd="0" presId="urn:microsoft.com/office/officeart/2005/8/layout/hList3"/>
    <dgm:cxn modelId="{05B96A50-F7BD-437F-8538-8B099FDEAD2F}" type="presOf" srcId="{744D9BC2-B508-4DB6-83EA-F53565349839}" destId="{76084004-BC9E-45DD-AAF1-52316C3215AA}" srcOrd="0" destOrd="0" presId="urn:microsoft.com/office/officeart/2005/8/layout/hList3"/>
    <dgm:cxn modelId="{B96B6B52-8668-4DC9-9B68-D22795D2A2C8}" type="presOf" srcId="{6067B3E4-7D52-44A2-86D5-7FCC659E34DD}" destId="{8BC0F5D8-8AF8-4146-81A4-494FC2ADE458}" srcOrd="0" destOrd="0" presId="urn:microsoft.com/office/officeart/2005/8/layout/hList3"/>
    <dgm:cxn modelId="{9F41B2A8-1FB6-4656-83C0-123B23E5676E}" type="presOf" srcId="{F4415857-8B00-48C6-ABC5-4739CD4031E6}" destId="{16FEDAFA-CB45-4F49-A586-05D386AFB2DD}" srcOrd="0" destOrd="0" presId="urn:microsoft.com/office/officeart/2005/8/layout/hList3"/>
    <dgm:cxn modelId="{D5B154EA-5505-4F2D-B987-E5D272A94EAF}" srcId="{744D9BC2-B508-4DB6-83EA-F53565349839}" destId="{6067B3E4-7D52-44A2-86D5-7FCC659E34DD}" srcOrd="0" destOrd="0" parTransId="{593D702F-EF5D-4702-9BB7-5059DF18F3E7}" sibTransId="{3D6D8BEB-0F2A-4226-BA81-12F1C5FE7CA4}"/>
    <dgm:cxn modelId="{5BE88FF2-FE06-4135-B4EF-0C77ABC01031}" srcId="{A9DEA3F5-6673-4F44-BA15-6847B04B2666}" destId="{744D9BC2-B508-4DB6-83EA-F53565349839}" srcOrd="0" destOrd="0" parTransId="{8B5A7A8D-309A-4CB2-A771-95C05361E6E0}" sibTransId="{BA370BAC-C568-4921-940E-63E23193B125}"/>
    <dgm:cxn modelId="{E3929553-2288-4FB2-94D9-FFDA089EBEE8}" type="presParOf" srcId="{F1D79372-06FB-452A-8702-2771C64CCEB9}" destId="{76084004-BC9E-45DD-AAF1-52316C3215AA}" srcOrd="0" destOrd="0" presId="urn:microsoft.com/office/officeart/2005/8/layout/hList3"/>
    <dgm:cxn modelId="{875F690C-6657-404D-A82F-897656D2FC99}" type="presParOf" srcId="{F1D79372-06FB-452A-8702-2771C64CCEB9}" destId="{861CC0FF-C11F-4916-A19D-014350442A61}" srcOrd="1" destOrd="0" presId="urn:microsoft.com/office/officeart/2005/8/layout/hList3"/>
    <dgm:cxn modelId="{31687EE7-6C3D-415A-A326-7D3CCD0DAE77}" type="presParOf" srcId="{861CC0FF-C11F-4916-A19D-014350442A61}" destId="{8BC0F5D8-8AF8-4146-81A4-494FC2ADE458}" srcOrd="0" destOrd="0" presId="urn:microsoft.com/office/officeart/2005/8/layout/hList3"/>
    <dgm:cxn modelId="{3D02F570-9BAE-4991-B394-907F73F3CF98}" type="presParOf" srcId="{861CC0FF-C11F-4916-A19D-014350442A61}" destId="{3ED3ACA9-5630-4406-B4EF-2199375B6A19}" srcOrd="1" destOrd="0" presId="urn:microsoft.com/office/officeart/2005/8/layout/hList3"/>
    <dgm:cxn modelId="{8E6187F3-461B-4EE0-9403-2732F661BE24}" type="presParOf" srcId="{861CC0FF-C11F-4916-A19D-014350442A61}" destId="{16FEDAFA-CB45-4F49-A586-05D386AFB2DD}" srcOrd="2" destOrd="0" presId="urn:microsoft.com/office/officeart/2005/8/layout/hList3"/>
    <dgm:cxn modelId="{977548D4-C41D-401E-92E7-0A8B59E06464}" type="presParOf" srcId="{F1D79372-06FB-452A-8702-2771C64CCEB9}" destId="{56B2CE96-6656-4DFB-B5B9-B43ECA10EA86}" srcOrd="2" destOrd="0" presId="urn:microsoft.com/office/officeart/2005/8/layout/hList3"/>
  </dgm:cxnLst>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084004-BC9E-45DD-AAF1-52316C3215AA}">
      <dsp:nvSpPr>
        <dsp:cNvPr id="0" name=""/>
        <dsp:cNvSpPr/>
      </dsp:nvSpPr>
      <dsp:spPr>
        <a:xfrm>
          <a:off x="0" y="0"/>
          <a:ext cx="3825425" cy="382029"/>
        </a:xfrm>
        <a:prstGeom prst="rect">
          <a:avLst/>
        </a:prstGeom>
        <a:solidFill>
          <a:schemeClr val="accent1"/>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de-DE" sz="1600" b="0" kern="1200">
              <a:latin typeface="Arial" panose="020B0604020202020204" pitchFamily="34" charset="0"/>
              <a:cs typeface="Arial" panose="020B0604020202020204" pitchFamily="34" charset="0"/>
            </a:rPr>
            <a:t>1</a:t>
          </a:r>
          <a:r>
            <a:rPr lang="de-DE" sz="2000" b="0" kern="1200">
              <a:latin typeface="Arial" panose="020B0604020202020204" pitchFamily="34" charset="0"/>
              <a:cs typeface="Arial" panose="020B0604020202020204" pitchFamily="34" charset="0"/>
            </a:rPr>
            <a:t>. </a:t>
          </a:r>
          <a:r>
            <a:rPr lang="de-DE" sz="1600" b="0" kern="1200">
              <a:latin typeface="Arial" panose="020B0604020202020204" pitchFamily="34" charset="0"/>
              <a:cs typeface="Arial" panose="020B0604020202020204" pitchFamily="34" charset="0"/>
            </a:rPr>
            <a:t>Block</a:t>
          </a:r>
          <a:endParaRPr lang="de-DE" sz="2000" b="0" kern="1200" dirty="0">
            <a:latin typeface="Arial" panose="020B0604020202020204" pitchFamily="34" charset="0"/>
            <a:cs typeface="Arial" panose="020B0604020202020204" pitchFamily="34" charset="0"/>
          </a:endParaRPr>
        </a:p>
      </dsp:txBody>
      <dsp:txXfrm>
        <a:off x="0" y="0"/>
        <a:ext cx="3825425" cy="382029"/>
      </dsp:txXfrm>
    </dsp:sp>
    <dsp:sp modelId="{8BC0F5D8-8AF8-4146-81A4-494FC2ADE458}">
      <dsp:nvSpPr>
        <dsp:cNvPr id="0" name=""/>
        <dsp:cNvSpPr/>
      </dsp:nvSpPr>
      <dsp:spPr>
        <a:xfrm>
          <a:off x="17498" y="401886"/>
          <a:ext cx="1273896" cy="4139993"/>
        </a:xfrm>
        <a:prstGeom prst="rect">
          <a:avLst/>
        </a:prstGeom>
        <a:solidFill>
          <a:schemeClr val="lt1">
            <a:hueOff val="0"/>
            <a:satOff val="0"/>
            <a:lumOff val="0"/>
            <a:alphaOff val="0"/>
          </a:schemeClr>
        </a:solidFill>
        <a:ln w="38100" cap="flat" cmpd="sng" algn="ctr">
          <a:solidFill>
            <a:schemeClr val="tx2">
              <a:lumMod val="20000"/>
              <a:lumOff val="8000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t" anchorCtr="0">
          <a:noAutofit/>
        </a:bodyPr>
        <a:lstStyle/>
        <a:p>
          <a:pPr marL="0" lvl="0" indent="0" algn="ctr" defTabSz="533400">
            <a:lnSpc>
              <a:spcPct val="90000"/>
            </a:lnSpc>
            <a:spcBef>
              <a:spcPct val="0"/>
            </a:spcBef>
            <a:spcAft>
              <a:spcPct val="35000"/>
            </a:spcAft>
            <a:buNone/>
          </a:pPr>
          <a:endParaRPr lang="de-DE" altLang="de-DE" sz="1200" b="0" kern="1200" dirty="0">
            <a:latin typeface="Arial" panose="020B0604020202020204" pitchFamily="34" charset="0"/>
            <a:cs typeface="Arial" panose="020B0604020202020204" pitchFamily="34" charset="0"/>
          </a:endParaRPr>
        </a:p>
        <a:p>
          <a:pPr marL="0" lvl="0" indent="0" algn="ctr" defTabSz="533400">
            <a:lnSpc>
              <a:spcPct val="90000"/>
            </a:lnSpc>
            <a:spcBef>
              <a:spcPct val="0"/>
            </a:spcBef>
            <a:spcAft>
              <a:spcPct val="35000"/>
            </a:spcAft>
            <a:buNone/>
          </a:pPr>
          <a:r>
            <a:rPr lang="de-DE" altLang="de-DE" sz="1200" b="0" kern="1200" dirty="0">
              <a:latin typeface="Arial" panose="020B0604020202020204" pitchFamily="34" charset="0"/>
              <a:cs typeface="Arial" panose="020B0604020202020204" pitchFamily="34" charset="0"/>
            </a:rPr>
            <a:t>Theoretische Grundlagen</a:t>
          </a:r>
        </a:p>
        <a:p>
          <a:pPr marL="0" lvl="0" indent="0" algn="ctr" defTabSz="533400">
            <a:lnSpc>
              <a:spcPct val="90000"/>
            </a:lnSpc>
            <a:spcBef>
              <a:spcPct val="0"/>
            </a:spcBef>
            <a:spcAft>
              <a:spcPct val="35000"/>
            </a:spcAft>
            <a:buNone/>
          </a:pPr>
          <a:endParaRPr lang="de-DE" altLang="de-DE" sz="1200" b="0" kern="1200" dirty="0">
            <a:latin typeface="Arial" panose="020B0604020202020204" pitchFamily="34" charset="0"/>
            <a:cs typeface="Arial" panose="020B0604020202020204" pitchFamily="34" charset="0"/>
          </a:endParaRPr>
        </a:p>
        <a:p>
          <a:pPr marL="0" lvl="0" indent="0" algn="ctr" defTabSz="533400">
            <a:lnSpc>
              <a:spcPct val="90000"/>
            </a:lnSpc>
            <a:spcBef>
              <a:spcPct val="0"/>
            </a:spcBef>
            <a:spcAft>
              <a:spcPct val="35000"/>
            </a:spcAft>
            <a:buNone/>
          </a:pPr>
          <a:r>
            <a:rPr lang="de-DE" altLang="de-DE" sz="1200" b="0" kern="1200" dirty="0">
              <a:latin typeface="Arial" panose="020B0604020202020204" pitchFamily="34" charset="0"/>
              <a:cs typeface="Arial" panose="020B0604020202020204" pitchFamily="34" charset="0"/>
            </a:rPr>
            <a:t>Studie</a:t>
          </a:r>
        </a:p>
        <a:p>
          <a:pPr marL="0" lvl="0" indent="0" algn="ctr" defTabSz="533400">
            <a:lnSpc>
              <a:spcPct val="90000"/>
            </a:lnSpc>
            <a:spcBef>
              <a:spcPct val="0"/>
            </a:spcBef>
            <a:spcAft>
              <a:spcPct val="35000"/>
            </a:spcAft>
            <a:buNone/>
          </a:pPr>
          <a:endParaRPr lang="de-DE" altLang="de-DE" sz="1200" b="0" kern="1200" dirty="0">
            <a:latin typeface="Arial" panose="020B0604020202020204" pitchFamily="34" charset="0"/>
            <a:cs typeface="Arial" panose="020B0604020202020204" pitchFamily="34" charset="0"/>
          </a:endParaRPr>
        </a:p>
        <a:p>
          <a:pPr marL="0" lvl="0" indent="0" algn="ctr" defTabSz="533400">
            <a:lnSpc>
              <a:spcPct val="90000"/>
            </a:lnSpc>
            <a:spcBef>
              <a:spcPct val="0"/>
            </a:spcBef>
            <a:spcAft>
              <a:spcPct val="35000"/>
            </a:spcAft>
            <a:buNone/>
          </a:pPr>
          <a:r>
            <a:rPr lang="de-DE" altLang="de-DE" sz="1200" b="0" kern="1200" dirty="0">
              <a:latin typeface="Arial" panose="020B0604020202020204" pitchFamily="34" charset="0"/>
              <a:cs typeface="Arial" panose="020B0604020202020204" pitchFamily="34" charset="0"/>
            </a:rPr>
            <a:t>Selbstreflexion</a:t>
          </a:r>
          <a:endParaRPr lang="de-DE" sz="1200" b="0" kern="1200" dirty="0">
            <a:latin typeface="Arial" panose="020B0604020202020204" pitchFamily="34" charset="0"/>
            <a:cs typeface="Arial" panose="020B0604020202020204" pitchFamily="34" charset="0"/>
          </a:endParaRPr>
        </a:p>
      </dsp:txBody>
      <dsp:txXfrm>
        <a:off x="17498" y="401886"/>
        <a:ext cx="1273896" cy="4139993"/>
      </dsp:txXfrm>
    </dsp:sp>
    <dsp:sp modelId="{3ED3ACA9-5630-4406-B4EF-2199375B6A19}">
      <dsp:nvSpPr>
        <dsp:cNvPr id="0" name=""/>
        <dsp:cNvSpPr/>
      </dsp:nvSpPr>
      <dsp:spPr>
        <a:xfrm>
          <a:off x="1291395" y="410338"/>
          <a:ext cx="1273896" cy="4123088"/>
        </a:xfrm>
        <a:prstGeom prst="rect">
          <a:avLst/>
        </a:prstGeom>
        <a:solidFill>
          <a:schemeClr val="lt1">
            <a:hueOff val="0"/>
            <a:satOff val="0"/>
            <a:lumOff val="0"/>
            <a:alphaOff val="0"/>
          </a:schemeClr>
        </a:solidFill>
        <a:ln w="38100" cap="flat" cmpd="sng" algn="ctr">
          <a:solidFill>
            <a:schemeClr val="tx2">
              <a:lumMod val="20000"/>
              <a:lumOff val="8000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t" anchorCtr="0">
          <a:noAutofit/>
        </a:bodyPr>
        <a:lstStyle/>
        <a:p>
          <a:pPr marL="0" lvl="0" indent="0" algn="ctr" defTabSz="533400">
            <a:lnSpc>
              <a:spcPct val="90000"/>
            </a:lnSpc>
            <a:spcBef>
              <a:spcPct val="0"/>
            </a:spcBef>
            <a:spcAft>
              <a:spcPct val="35000"/>
            </a:spcAft>
            <a:buNone/>
          </a:pPr>
          <a:endParaRPr lang="de-DE" altLang="de-DE" sz="1200" b="0" kern="1200" dirty="0">
            <a:latin typeface="Arial" panose="020B0604020202020204" pitchFamily="34" charset="0"/>
            <a:cs typeface="Arial" panose="020B0604020202020204" pitchFamily="34" charset="0"/>
          </a:endParaRPr>
        </a:p>
        <a:p>
          <a:pPr marL="0" lvl="0" indent="0" algn="ctr" defTabSz="533400">
            <a:lnSpc>
              <a:spcPct val="90000"/>
            </a:lnSpc>
            <a:spcBef>
              <a:spcPct val="0"/>
            </a:spcBef>
            <a:spcAft>
              <a:spcPct val="35000"/>
            </a:spcAft>
            <a:buNone/>
          </a:pPr>
          <a:r>
            <a:rPr lang="de-DE" altLang="de-DE" sz="1200" b="0" kern="1200" dirty="0">
              <a:latin typeface="Arial" panose="020B0604020202020204" pitchFamily="34" charset="0"/>
              <a:cs typeface="Arial" panose="020B0604020202020204" pitchFamily="34" charset="0"/>
            </a:rPr>
            <a:t>Theoretische Grundlagen</a:t>
          </a:r>
        </a:p>
        <a:p>
          <a:pPr marL="0" lvl="0" indent="0" algn="ctr" defTabSz="533400">
            <a:lnSpc>
              <a:spcPct val="90000"/>
            </a:lnSpc>
            <a:spcBef>
              <a:spcPct val="0"/>
            </a:spcBef>
            <a:spcAft>
              <a:spcPct val="35000"/>
            </a:spcAft>
            <a:buNone/>
          </a:pPr>
          <a:endParaRPr lang="de-DE" altLang="de-DE" sz="1200" b="0" kern="1200" dirty="0">
            <a:latin typeface="Arial" panose="020B0604020202020204" pitchFamily="34" charset="0"/>
            <a:cs typeface="Arial" panose="020B0604020202020204" pitchFamily="34" charset="0"/>
          </a:endParaRPr>
        </a:p>
        <a:p>
          <a:pPr marL="0" lvl="0" indent="0" algn="ctr" defTabSz="533400">
            <a:lnSpc>
              <a:spcPct val="90000"/>
            </a:lnSpc>
            <a:spcBef>
              <a:spcPct val="0"/>
            </a:spcBef>
            <a:spcAft>
              <a:spcPct val="35000"/>
            </a:spcAft>
            <a:buNone/>
          </a:pPr>
          <a:r>
            <a:rPr lang="de-DE" altLang="de-DE" sz="1200" b="0" kern="1200" dirty="0">
              <a:latin typeface="Arial" panose="020B0604020202020204" pitchFamily="34" charset="0"/>
              <a:cs typeface="Arial" panose="020B0604020202020204" pitchFamily="34" charset="0"/>
            </a:rPr>
            <a:t> Entwicklungs-förderndes Erziehungs-verhalten</a:t>
          </a:r>
          <a:endParaRPr lang="de-DE" sz="1200" b="0" kern="1200" dirty="0">
            <a:latin typeface="Arial" panose="020B0604020202020204" pitchFamily="34" charset="0"/>
            <a:cs typeface="Arial" panose="020B0604020202020204" pitchFamily="34" charset="0"/>
          </a:endParaRPr>
        </a:p>
      </dsp:txBody>
      <dsp:txXfrm>
        <a:off x="1291395" y="410338"/>
        <a:ext cx="1273896" cy="4123088"/>
      </dsp:txXfrm>
    </dsp:sp>
    <dsp:sp modelId="{16FEDAFA-CB45-4F49-A586-05D386AFB2DD}">
      <dsp:nvSpPr>
        <dsp:cNvPr id="0" name=""/>
        <dsp:cNvSpPr/>
      </dsp:nvSpPr>
      <dsp:spPr>
        <a:xfrm>
          <a:off x="2551528" y="410338"/>
          <a:ext cx="1273896" cy="4123088"/>
        </a:xfrm>
        <a:prstGeom prst="rect">
          <a:avLst/>
        </a:prstGeom>
        <a:noFill/>
        <a:ln w="38100" cap="flat" cmpd="sng" algn="ctr">
          <a:solidFill>
            <a:schemeClr val="tx2">
              <a:lumMod val="20000"/>
              <a:lumOff val="8000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t" anchorCtr="0">
          <a:noAutofit/>
        </a:bodyPr>
        <a:lstStyle/>
        <a:p>
          <a:pPr marL="0" lvl="0" indent="0" algn="ctr" defTabSz="533400">
            <a:lnSpc>
              <a:spcPct val="90000"/>
            </a:lnSpc>
            <a:spcBef>
              <a:spcPct val="0"/>
            </a:spcBef>
            <a:spcAft>
              <a:spcPct val="35000"/>
            </a:spcAft>
            <a:buNone/>
          </a:pPr>
          <a:endParaRPr lang="de-DE" altLang="de-DE" sz="1200" b="0" kern="1200" dirty="0">
            <a:latin typeface="Arial" panose="020B0604020202020204" pitchFamily="34" charset="0"/>
            <a:cs typeface="Arial" panose="020B0604020202020204" pitchFamily="34" charset="0"/>
          </a:endParaRPr>
        </a:p>
        <a:p>
          <a:pPr marL="0" lvl="0" indent="0" algn="ctr" defTabSz="533400">
            <a:lnSpc>
              <a:spcPct val="90000"/>
            </a:lnSpc>
            <a:spcBef>
              <a:spcPct val="0"/>
            </a:spcBef>
            <a:spcAft>
              <a:spcPct val="35000"/>
            </a:spcAft>
            <a:buNone/>
          </a:pPr>
          <a:r>
            <a:rPr lang="de-DE" altLang="de-DE" sz="1200" b="0" kern="1200" dirty="0" err="1">
              <a:latin typeface="Arial" panose="020B0604020202020204" pitchFamily="34" charset="0"/>
              <a:cs typeface="Arial" panose="020B0604020202020204" pitchFamily="34" charset="0"/>
            </a:rPr>
            <a:t>Kindorientierte</a:t>
          </a:r>
          <a:r>
            <a:rPr lang="de-DE" altLang="de-DE" sz="1200" b="0" kern="1200" dirty="0">
              <a:latin typeface="Arial" panose="020B0604020202020204" pitchFamily="34" charset="0"/>
              <a:cs typeface="Arial" panose="020B0604020202020204" pitchFamily="34" charset="0"/>
            </a:rPr>
            <a:t> </a:t>
          </a:r>
          <a:r>
            <a:rPr lang="de-DE" altLang="de-DE" sz="1200" kern="1200" dirty="0">
              <a:latin typeface="Arial" panose="020B0604020202020204" pitchFamily="34" charset="0"/>
              <a:cs typeface="Arial" panose="020B0604020202020204" pitchFamily="34" charset="0"/>
            </a:rPr>
            <a:t>Maßnahmen</a:t>
          </a:r>
        </a:p>
        <a:p>
          <a:pPr marL="0" lvl="0" indent="0" algn="ctr" defTabSz="533400">
            <a:lnSpc>
              <a:spcPct val="90000"/>
            </a:lnSpc>
            <a:spcBef>
              <a:spcPct val="0"/>
            </a:spcBef>
            <a:spcAft>
              <a:spcPct val="35000"/>
            </a:spcAft>
            <a:buNone/>
          </a:pPr>
          <a:r>
            <a:rPr lang="de-DE" altLang="de-DE" sz="1200" b="0" kern="1200" dirty="0">
              <a:latin typeface="Arial" panose="020B0604020202020204" pitchFamily="34" charset="0"/>
              <a:cs typeface="Arial" panose="020B0604020202020204" pitchFamily="34" charset="0"/>
            </a:rPr>
            <a:t> </a:t>
          </a:r>
        </a:p>
        <a:p>
          <a:pPr marL="0" lvl="0" indent="0" algn="ctr" defTabSz="533400">
            <a:lnSpc>
              <a:spcPct val="90000"/>
            </a:lnSpc>
            <a:spcBef>
              <a:spcPct val="0"/>
            </a:spcBef>
            <a:spcAft>
              <a:spcPct val="35000"/>
            </a:spcAft>
            <a:buNone/>
          </a:pPr>
          <a:r>
            <a:rPr lang="de-DE" altLang="de-DE" sz="1200" b="0" kern="1200" dirty="0">
              <a:latin typeface="Arial" panose="020B0604020202020204" pitchFamily="34" charset="0"/>
              <a:cs typeface="Arial" panose="020B0604020202020204" pitchFamily="34" charset="0"/>
            </a:rPr>
            <a:t>Umsetzung in der Kita</a:t>
          </a:r>
        </a:p>
        <a:p>
          <a:pPr marL="0" lvl="0" indent="0" algn="ctr" defTabSz="533400">
            <a:lnSpc>
              <a:spcPct val="90000"/>
            </a:lnSpc>
            <a:spcBef>
              <a:spcPct val="0"/>
            </a:spcBef>
            <a:spcAft>
              <a:spcPct val="35000"/>
            </a:spcAft>
            <a:buNone/>
          </a:pPr>
          <a:endParaRPr lang="de-DE" altLang="de-DE" sz="1200" b="0" kern="1200" dirty="0">
            <a:latin typeface="Arial" panose="020B0604020202020204" pitchFamily="34" charset="0"/>
            <a:cs typeface="Arial" panose="020B0604020202020204" pitchFamily="34" charset="0"/>
          </a:endParaRPr>
        </a:p>
        <a:p>
          <a:pPr marL="0" lvl="0" indent="0" algn="ctr" defTabSz="533400">
            <a:lnSpc>
              <a:spcPct val="90000"/>
            </a:lnSpc>
            <a:spcBef>
              <a:spcPct val="0"/>
            </a:spcBef>
            <a:spcAft>
              <a:spcPct val="35000"/>
            </a:spcAft>
            <a:buNone/>
          </a:pPr>
          <a:r>
            <a:rPr lang="de-DE" altLang="de-DE" sz="1200" kern="1200" dirty="0">
              <a:latin typeface="Arial" panose="020B0604020202020204" pitchFamily="34" charset="0"/>
              <a:cs typeface="Arial" panose="020B0604020202020204" pitchFamily="34" charset="0"/>
            </a:rPr>
            <a:t>Prozessreflexion</a:t>
          </a:r>
          <a:endParaRPr lang="de-DE" sz="1200" kern="1200" dirty="0">
            <a:latin typeface="Arial" panose="020B0604020202020204" pitchFamily="34" charset="0"/>
            <a:cs typeface="Arial" panose="020B0604020202020204" pitchFamily="34" charset="0"/>
          </a:endParaRPr>
        </a:p>
      </dsp:txBody>
      <dsp:txXfrm>
        <a:off x="2551528" y="410338"/>
        <a:ext cx="1273896" cy="4123088"/>
      </dsp:txXfrm>
    </dsp:sp>
    <dsp:sp modelId="{56B2CE96-6656-4DFB-B5B9-B43ECA10EA86}">
      <dsp:nvSpPr>
        <dsp:cNvPr id="0" name=""/>
        <dsp:cNvSpPr/>
      </dsp:nvSpPr>
      <dsp:spPr>
        <a:xfrm>
          <a:off x="0" y="4562156"/>
          <a:ext cx="3825425" cy="343388"/>
        </a:xfrm>
        <a:prstGeom prst="rect">
          <a:avLst/>
        </a:prstGeom>
        <a:solidFill>
          <a:schemeClr val="accent1"/>
        </a:solidFill>
        <a:ln>
          <a:noFill/>
        </a:ln>
        <a:effectLst/>
      </dsp:spPr>
      <dsp:style>
        <a:lnRef idx="0">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084004-BC9E-45DD-AAF1-52316C3215AA}">
      <dsp:nvSpPr>
        <dsp:cNvPr id="0" name=""/>
        <dsp:cNvSpPr/>
      </dsp:nvSpPr>
      <dsp:spPr>
        <a:xfrm>
          <a:off x="0" y="0"/>
          <a:ext cx="3825425" cy="382029"/>
        </a:xfrm>
        <a:prstGeom prst="rect">
          <a:avLst/>
        </a:prstGeom>
        <a:solidFill>
          <a:schemeClr val="accent1"/>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de-DE" sz="1600" kern="1200">
              <a:latin typeface="Arial" panose="020B0604020202020204" pitchFamily="34" charset="0"/>
              <a:cs typeface="Arial" panose="020B0604020202020204" pitchFamily="34" charset="0"/>
            </a:rPr>
            <a:t>2</a:t>
          </a:r>
          <a:r>
            <a:rPr lang="de-DE" sz="2000" kern="1200">
              <a:latin typeface="Arial" panose="020B0604020202020204" pitchFamily="34" charset="0"/>
              <a:cs typeface="Arial" panose="020B0604020202020204" pitchFamily="34" charset="0"/>
            </a:rPr>
            <a:t>. </a:t>
          </a:r>
          <a:r>
            <a:rPr lang="de-DE" sz="1600" u="none" kern="1200">
              <a:latin typeface="Arial" panose="020B0604020202020204" pitchFamily="34" charset="0"/>
              <a:cs typeface="Arial" panose="020B0604020202020204" pitchFamily="34" charset="0"/>
            </a:rPr>
            <a:t>Block</a:t>
          </a:r>
          <a:endParaRPr lang="de-DE" sz="2000" u="none" kern="1200" dirty="0">
            <a:latin typeface="Arial" panose="020B0604020202020204" pitchFamily="34" charset="0"/>
            <a:cs typeface="Arial" panose="020B0604020202020204" pitchFamily="34" charset="0"/>
          </a:endParaRPr>
        </a:p>
      </dsp:txBody>
      <dsp:txXfrm>
        <a:off x="0" y="0"/>
        <a:ext cx="3825425" cy="382029"/>
      </dsp:txXfrm>
    </dsp:sp>
    <dsp:sp modelId="{8BC0F5D8-8AF8-4146-81A4-494FC2ADE458}">
      <dsp:nvSpPr>
        <dsp:cNvPr id="0" name=""/>
        <dsp:cNvSpPr/>
      </dsp:nvSpPr>
      <dsp:spPr>
        <a:xfrm>
          <a:off x="17498" y="414564"/>
          <a:ext cx="1273896" cy="4123088"/>
        </a:xfrm>
        <a:prstGeom prst="rect">
          <a:avLst/>
        </a:prstGeom>
        <a:solidFill>
          <a:schemeClr val="lt1">
            <a:hueOff val="0"/>
            <a:satOff val="0"/>
            <a:lumOff val="0"/>
            <a:alphaOff val="0"/>
          </a:schemeClr>
        </a:solidFill>
        <a:ln w="38100" cap="flat" cmpd="sng" algn="ctr">
          <a:solidFill>
            <a:schemeClr val="tx2">
              <a:lumMod val="20000"/>
              <a:lumOff val="8000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t" anchorCtr="0">
          <a:noAutofit/>
        </a:bodyPr>
        <a:lstStyle/>
        <a:p>
          <a:pPr marL="0" lvl="0" indent="0" algn="ctr" defTabSz="533400">
            <a:lnSpc>
              <a:spcPct val="90000"/>
            </a:lnSpc>
            <a:spcBef>
              <a:spcPct val="0"/>
            </a:spcBef>
            <a:spcAft>
              <a:spcPct val="35000"/>
            </a:spcAft>
            <a:buNone/>
          </a:pPr>
          <a:endParaRPr lang="de-DE" altLang="de-DE" sz="1200" kern="1200" dirty="0">
            <a:latin typeface="Arial" panose="020B0604020202020204" pitchFamily="34" charset="0"/>
            <a:cs typeface="Arial" panose="020B0604020202020204" pitchFamily="34" charset="0"/>
          </a:endParaRPr>
        </a:p>
        <a:p>
          <a:pPr marL="0" lvl="0" indent="0" algn="ctr" defTabSz="533400">
            <a:lnSpc>
              <a:spcPct val="90000"/>
            </a:lnSpc>
            <a:spcBef>
              <a:spcPct val="0"/>
            </a:spcBef>
            <a:spcAft>
              <a:spcPct val="35000"/>
            </a:spcAft>
            <a:buNone/>
          </a:pPr>
          <a:r>
            <a:rPr lang="de-DE" altLang="de-DE" sz="1200" kern="1200" dirty="0">
              <a:latin typeface="Arial" panose="020B0604020202020204" pitchFamily="34" charset="0"/>
              <a:cs typeface="Arial" panose="020B0604020202020204" pitchFamily="34" charset="0"/>
            </a:rPr>
            <a:t>Präsentation </a:t>
          </a:r>
        </a:p>
        <a:p>
          <a:pPr marL="0" lvl="0" indent="0" algn="ctr" defTabSz="533400">
            <a:lnSpc>
              <a:spcPct val="90000"/>
            </a:lnSpc>
            <a:spcBef>
              <a:spcPct val="0"/>
            </a:spcBef>
            <a:spcAft>
              <a:spcPct val="35000"/>
            </a:spcAft>
            <a:buNone/>
          </a:pPr>
          <a:endParaRPr lang="de-DE" sz="900" kern="1200" dirty="0">
            <a:latin typeface="Arial" panose="020B0604020202020204" pitchFamily="34" charset="0"/>
            <a:cs typeface="Arial" panose="020B0604020202020204" pitchFamily="34" charset="0"/>
          </a:endParaRPr>
        </a:p>
        <a:p>
          <a:pPr marL="0" lvl="0" indent="0" algn="ctr" defTabSz="533400">
            <a:lnSpc>
              <a:spcPct val="90000"/>
            </a:lnSpc>
            <a:spcBef>
              <a:spcPct val="0"/>
            </a:spcBef>
            <a:spcAft>
              <a:spcPct val="35000"/>
            </a:spcAft>
            <a:buNone/>
          </a:pPr>
          <a:r>
            <a:rPr lang="de-DE" altLang="de-DE" sz="1200" kern="1200" dirty="0">
              <a:latin typeface="Arial" panose="020B0604020202020204" pitchFamily="34" charset="0"/>
              <a:cs typeface="Arial" panose="020B0604020202020204" pitchFamily="34" charset="0"/>
            </a:rPr>
            <a:t>Theorie und Übungen</a:t>
          </a:r>
          <a:endParaRPr lang="de-DE" sz="1200" kern="1200" dirty="0">
            <a:latin typeface="Arial" panose="020B0604020202020204" pitchFamily="34" charset="0"/>
            <a:cs typeface="Arial" panose="020B0604020202020204" pitchFamily="34" charset="0"/>
          </a:endParaRPr>
        </a:p>
      </dsp:txBody>
      <dsp:txXfrm>
        <a:off x="17498" y="414564"/>
        <a:ext cx="1273896" cy="4123088"/>
      </dsp:txXfrm>
    </dsp:sp>
    <dsp:sp modelId="{3ED3ACA9-5630-4406-B4EF-2199375B6A19}">
      <dsp:nvSpPr>
        <dsp:cNvPr id="0" name=""/>
        <dsp:cNvSpPr/>
      </dsp:nvSpPr>
      <dsp:spPr>
        <a:xfrm>
          <a:off x="1291395" y="423079"/>
          <a:ext cx="1273896" cy="4106060"/>
        </a:xfrm>
        <a:prstGeom prst="rect">
          <a:avLst/>
        </a:prstGeom>
        <a:solidFill>
          <a:schemeClr val="lt1">
            <a:hueOff val="0"/>
            <a:satOff val="0"/>
            <a:lumOff val="0"/>
            <a:alphaOff val="0"/>
          </a:schemeClr>
        </a:solidFill>
        <a:ln w="38100" cap="flat" cmpd="sng" algn="ctr">
          <a:solidFill>
            <a:schemeClr val="tx2">
              <a:lumMod val="20000"/>
              <a:lumOff val="8000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t" anchorCtr="0">
          <a:noAutofit/>
        </a:bodyPr>
        <a:lstStyle/>
        <a:p>
          <a:pPr marL="0" lvl="0" indent="0" algn="ctr" defTabSz="533400">
            <a:lnSpc>
              <a:spcPct val="90000"/>
            </a:lnSpc>
            <a:spcBef>
              <a:spcPct val="0"/>
            </a:spcBef>
            <a:spcAft>
              <a:spcPct val="35000"/>
            </a:spcAft>
            <a:buNone/>
          </a:pPr>
          <a:endParaRPr lang="de-DE" altLang="de-DE" sz="1200" kern="1200" dirty="0">
            <a:latin typeface="Arial" panose="020B0604020202020204" pitchFamily="34" charset="0"/>
            <a:cs typeface="Arial" panose="020B0604020202020204" pitchFamily="34" charset="0"/>
          </a:endParaRPr>
        </a:p>
        <a:p>
          <a:pPr marL="0" lvl="0" indent="0" algn="ctr" defTabSz="533400">
            <a:lnSpc>
              <a:spcPct val="90000"/>
            </a:lnSpc>
            <a:spcBef>
              <a:spcPct val="0"/>
            </a:spcBef>
            <a:spcAft>
              <a:spcPct val="35000"/>
            </a:spcAft>
            <a:buNone/>
          </a:pPr>
          <a:r>
            <a:rPr lang="de-DE" altLang="de-DE" sz="1200" kern="1200" dirty="0">
              <a:latin typeface="Arial" panose="020B0604020202020204" pitchFamily="34" charset="0"/>
              <a:cs typeface="Arial" panose="020B0604020202020204" pitchFamily="34" charset="0"/>
            </a:rPr>
            <a:t>Vertiefungs-seminar für Erzieher*innen</a:t>
          </a:r>
        </a:p>
        <a:p>
          <a:pPr marL="0" lvl="0" indent="0" algn="ctr" defTabSz="533400">
            <a:lnSpc>
              <a:spcPct val="90000"/>
            </a:lnSpc>
            <a:spcBef>
              <a:spcPct val="0"/>
            </a:spcBef>
            <a:spcAft>
              <a:spcPct val="35000"/>
            </a:spcAft>
            <a:buNone/>
          </a:pPr>
          <a:endParaRPr lang="de-DE" sz="800" kern="1200" dirty="0">
            <a:latin typeface="Arial" panose="020B0604020202020204" pitchFamily="34" charset="0"/>
            <a:cs typeface="Arial" panose="020B0604020202020204" pitchFamily="34" charset="0"/>
          </a:endParaRPr>
        </a:p>
        <a:p>
          <a:pPr marL="0" lvl="0" indent="0" algn="ctr" defTabSz="533400">
            <a:lnSpc>
              <a:spcPct val="90000"/>
            </a:lnSpc>
            <a:spcBef>
              <a:spcPct val="0"/>
            </a:spcBef>
            <a:spcAft>
              <a:spcPct val="35000"/>
            </a:spcAft>
            <a:buNone/>
          </a:pPr>
          <a:r>
            <a:rPr lang="de-DE" altLang="de-DE" sz="1200" kern="1200" dirty="0">
              <a:latin typeface="Arial" panose="020B0604020202020204" pitchFamily="34" charset="0"/>
              <a:cs typeface="Arial" panose="020B0604020202020204" pitchFamily="34" charset="0"/>
            </a:rPr>
            <a:t>Begleitung der Erzieher*innen</a:t>
          </a:r>
        </a:p>
        <a:p>
          <a:pPr marL="0" lvl="0" indent="0" algn="ctr" defTabSz="533400">
            <a:lnSpc>
              <a:spcPct val="90000"/>
            </a:lnSpc>
            <a:spcBef>
              <a:spcPct val="0"/>
            </a:spcBef>
            <a:spcAft>
              <a:spcPct val="35000"/>
            </a:spcAft>
            <a:buNone/>
          </a:pPr>
          <a:endParaRPr lang="de-DE" sz="1200" kern="1200" dirty="0">
            <a:latin typeface="Arial" panose="020B0604020202020204" pitchFamily="34" charset="0"/>
            <a:cs typeface="Arial" panose="020B0604020202020204" pitchFamily="34" charset="0"/>
          </a:endParaRPr>
        </a:p>
        <a:p>
          <a:pPr marL="0" lvl="0" indent="0" algn="ctr" defTabSz="533400">
            <a:lnSpc>
              <a:spcPct val="90000"/>
            </a:lnSpc>
            <a:spcBef>
              <a:spcPct val="0"/>
            </a:spcBef>
            <a:spcAft>
              <a:spcPct val="35000"/>
            </a:spcAft>
            <a:buNone/>
          </a:pPr>
          <a:r>
            <a:rPr lang="de-DE" altLang="de-DE" sz="1200" kern="1200" dirty="0">
              <a:latin typeface="Arial" panose="020B0604020202020204" pitchFamily="34" charset="0"/>
              <a:cs typeface="Arial" panose="020B0604020202020204" pitchFamily="34" charset="0"/>
            </a:rPr>
            <a:t>Kollegiale Supervision</a:t>
          </a:r>
        </a:p>
        <a:p>
          <a:pPr marL="0" lvl="0" indent="0" algn="ctr" defTabSz="533400">
            <a:lnSpc>
              <a:spcPct val="90000"/>
            </a:lnSpc>
            <a:spcBef>
              <a:spcPct val="0"/>
            </a:spcBef>
            <a:spcAft>
              <a:spcPct val="35000"/>
            </a:spcAft>
            <a:buNone/>
          </a:pPr>
          <a:endParaRPr lang="de-DE" sz="1200" kern="1200" dirty="0">
            <a:latin typeface="Arial" panose="020B0604020202020204" pitchFamily="34" charset="0"/>
            <a:cs typeface="Arial" panose="020B0604020202020204" pitchFamily="34" charset="0"/>
          </a:endParaRPr>
        </a:p>
        <a:p>
          <a:pPr marL="0" lvl="0" indent="0" algn="ctr" defTabSz="533400">
            <a:lnSpc>
              <a:spcPct val="90000"/>
            </a:lnSpc>
            <a:spcBef>
              <a:spcPct val="0"/>
            </a:spcBef>
            <a:spcAft>
              <a:spcPct val="35000"/>
            </a:spcAft>
            <a:buNone/>
          </a:pPr>
          <a:r>
            <a:rPr lang="de-DE" altLang="de-DE" sz="1200" kern="1200" dirty="0">
              <a:latin typeface="Arial" panose="020B0604020202020204" pitchFamily="34" charset="0"/>
              <a:cs typeface="Arial" panose="020B0604020202020204" pitchFamily="34" charset="0"/>
            </a:rPr>
            <a:t>Zertifizierung Erzieher*innen und Kitas</a:t>
          </a:r>
        </a:p>
        <a:p>
          <a:pPr marL="0" lvl="0" indent="0" algn="ctr" defTabSz="533400">
            <a:lnSpc>
              <a:spcPct val="90000"/>
            </a:lnSpc>
            <a:spcBef>
              <a:spcPct val="0"/>
            </a:spcBef>
            <a:spcAft>
              <a:spcPct val="35000"/>
            </a:spcAft>
            <a:buNone/>
          </a:pPr>
          <a:endParaRPr lang="de-DE" sz="1400" kern="1200" dirty="0">
            <a:latin typeface="Arial" panose="020B0604020202020204" pitchFamily="34" charset="0"/>
            <a:cs typeface="Arial" panose="020B0604020202020204" pitchFamily="34" charset="0"/>
          </a:endParaRPr>
        </a:p>
        <a:p>
          <a:pPr marL="0" lvl="0" indent="0" algn="ctr" defTabSz="533400">
            <a:lnSpc>
              <a:spcPct val="90000"/>
            </a:lnSpc>
            <a:spcBef>
              <a:spcPct val="0"/>
            </a:spcBef>
            <a:spcAft>
              <a:spcPct val="35000"/>
            </a:spcAft>
            <a:buNone/>
          </a:pPr>
          <a:endParaRPr lang="de-DE" sz="1400" kern="1200" dirty="0">
            <a:latin typeface="Arial" panose="020B0604020202020204" pitchFamily="34" charset="0"/>
            <a:cs typeface="Arial" panose="020B0604020202020204" pitchFamily="34" charset="0"/>
          </a:endParaRPr>
        </a:p>
      </dsp:txBody>
      <dsp:txXfrm>
        <a:off x="1291395" y="423079"/>
        <a:ext cx="1273896" cy="4106060"/>
      </dsp:txXfrm>
    </dsp:sp>
    <dsp:sp modelId="{16FEDAFA-CB45-4F49-A586-05D386AFB2DD}">
      <dsp:nvSpPr>
        <dsp:cNvPr id="0" name=""/>
        <dsp:cNvSpPr/>
      </dsp:nvSpPr>
      <dsp:spPr>
        <a:xfrm>
          <a:off x="2551528" y="414549"/>
          <a:ext cx="1273896" cy="4119782"/>
        </a:xfrm>
        <a:prstGeom prst="rect">
          <a:avLst/>
        </a:prstGeom>
        <a:solidFill>
          <a:schemeClr val="lt1">
            <a:hueOff val="0"/>
            <a:satOff val="0"/>
            <a:lumOff val="0"/>
            <a:alphaOff val="0"/>
          </a:schemeClr>
        </a:solidFill>
        <a:ln w="38100" cap="flat" cmpd="sng" algn="ctr">
          <a:solidFill>
            <a:schemeClr val="tx2">
              <a:lumMod val="20000"/>
              <a:lumOff val="8000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t" anchorCtr="0">
          <a:noAutofit/>
        </a:bodyPr>
        <a:lstStyle/>
        <a:p>
          <a:pPr marL="0" lvl="0" indent="0" algn="ctr" defTabSz="533400">
            <a:lnSpc>
              <a:spcPct val="90000"/>
            </a:lnSpc>
            <a:spcBef>
              <a:spcPct val="0"/>
            </a:spcBef>
            <a:spcAft>
              <a:spcPct val="35000"/>
            </a:spcAft>
            <a:buNone/>
          </a:pPr>
          <a:endParaRPr lang="de-DE" altLang="de-DE" sz="1200" kern="1200" dirty="0">
            <a:latin typeface="Arial" panose="020B0604020202020204" pitchFamily="34" charset="0"/>
            <a:cs typeface="Arial" panose="020B0604020202020204" pitchFamily="34" charset="0"/>
          </a:endParaRPr>
        </a:p>
        <a:p>
          <a:pPr marL="0" lvl="0" indent="0" algn="ctr" defTabSz="533400">
            <a:lnSpc>
              <a:spcPct val="90000"/>
            </a:lnSpc>
            <a:spcBef>
              <a:spcPct val="0"/>
            </a:spcBef>
            <a:spcAft>
              <a:spcPct val="35000"/>
            </a:spcAft>
            <a:buNone/>
          </a:pPr>
          <a:r>
            <a:rPr lang="de-DE" altLang="de-DE" sz="1200" kern="1200" dirty="0">
              <a:latin typeface="Arial" panose="020B0604020202020204" pitchFamily="34" charset="0"/>
              <a:cs typeface="Arial" panose="020B0604020202020204" pitchFamily="34" charset="0"/>
            </a:rPr>
            <a:t>Onlinedaten-verwaltung</a:t>
          </a:r>
        </a:p>
        <a:p>
          <a:pPr marL="0" lvl="0" indent="0" algn="ctr" defTabSz="533400">
            <a:lnSpc>
              <a:spcPct val="90000"/>
            </a:lnSpc>
            <a:spcBef>
              <a:spcPct val="0"/>
            </a:spcBef>
            <a:spcAft>
              <a:spcPct val="35000"/>
            </a:spcAft>
            <a:buNone/>
          </a:pPr>
          <a:endParaRPr lang="de-DE" sz="900" kern="1200" dirty="0">
            <a:latin typeface="Arial" panose="020B0604020202020204" pitchFamily="34" charset="0"/>
            <a:cs typeface="Arial" panose="020B0604020202020204" pitchFamily="34" charset="0"/>
          </a:endParaRPr>
        </a:p>
        <a:p>
          <a:pPr marL="0" lvl="0" indent="0" algn="ctr" defTabSz="533400">
            <a:lnSpc>
              <a:spcPct val="90000"/>
            </a:lnSpc>
            <a:spcBef>
              <a:spcPct val="0"/>
            </a:spcBef>
            <a:spcAft>
              <a:spcPct val="35000"/>
            </a:spcAft>
            <a:buNone/>
          </a:pPr>
          <a:r>
            <a:rPr lang="de-DE" altLang="de-DE" sz="1200" kern="1200" dirty="0">
              <a:latin typeface="Arial" panose="020B0604020202020204" pitchFamily="34" charset="0"/>
              <a:cs typeface="Arial" panose="020B0604020202020204" pitchFamily="34" charset="0"/>
            </a:rPr>
            <a:t>Öffentlich-</a:t>
          </a:r>
          <a:r>
            <a:rPr lang="de-DE" altLang="de-DE" sz="1200" kern="1200" dirty="0" err="1">
              <a:latin typeface="Arial" panose="020B0604020202020204" pitchFamily="34" charset="0"/>
              <a:cs typeface="Arial" panose="020B0604020202020204" pitchFamily="34" charset="0"/>
            </a:rPr>
            <a:t>keitsarbeit</a:t>
          </a:r>
          <a:r>
            <a:rPr lang="de-DE" altLang="de-DE" sz="1200" kern="1200" dirty="0">
              <a:latin typeface="Arial" panose="020B0604020202020204" pitchFamily="34" charset="0"/>
              <a:cs typeface="Arial" panose="020B0604020202020204" pitchFamily="34" charset="0"/>
            </a:rPr>
            <a:t>, Akquise</a:t>
          </a:r>
        </a:p>
        <a:p>
          <a:pPr marL="0" lvl="0" indent="0" algn="ctr" defTabSz="533400">
            <a:lnSpc>
              <a:spcPct val="90000"/>
            </a:lnSpc>
            <a:spcBef>
              <a:spcPct val="0"/>
            </a:spcBef>
            <a:spcAft>
              <a:spcPct val="35000"/>
            </a:spcAft>
            <a:buNone/>
          </a:pPr>
          <a:endParaRPr lang="de-DE" sz="900" kern="1200" dirty="0">
            <a:latin typeface="Arial" panose="020B0604020202020204" pitchFamily="34" charset="0"/>
            <a:cs typeface="Arial" panose="020B0604020202020204" pitchFamily="34" charset="0"/>
          </a:endParaRPr>
        </a:p>
        <a:p>
          <a:pPr marL="0" lvl="0" indent="0" algn="ctr" defTabSz="533400">
            <a:lnSpc>
              <a:spcPct val="90000"/>
            </a:lnSpc>
            <a:spcBef>
              <a:spcPct val="0"/>
            </a:spcBef>
            <a:spcAft>
              <a:spcPct val="35000"/>
            </a:spcAft>
            <a:buNone/>
          </a:pPr>
          <a:r>
            <a:rPr lang="de-DE" altLang="de-DE" sz="1200" kern="1200" dirty="0" err="1">
              <a:latin typeface="Arial" panose="020B0604020202020204" pitchFamily="34" charset="0"/>
              <a:cs typeface="Arial" panose="020B0604020202020204" pitchFamily="34" charset="0"/>
            </a:rPr>
            <a:t>Triadenarbeit</a:t>
          </a:r>
          <a:endParaRPr lang="de-DE" altLang="de-DE" sz="1200" kern="1200" dirty="0">
            <a:latin typeface="Arial" panose="020B0604020202020204" pitchFamily="34" charset="0"/>
            <a:cs typeface="Arial" panose="020B0604020202020204" pitchFamily="34" charset="0"/>
          </a:endParaRPr>
        </a:p>
        <a:p>
          <a:pPr marL="0" lvl="0" indent="0" algn="ctr" defTabSz="533400">
            <a:lnSpc>
              <a:spcPct val="90000"/>
            </a:lnSpc>
            <a:spcBef>
              <a:spcPct val="0"/>
            </a:spcBef>
            <a:spcAft>
              <a:spcPct val="35000"/>
            </a:spcAft>
            <a:buNone/>
          </a:pPr>
          <a:endParaRPr lang="de-DE" sz="900" kern="1200" dirty="0">
            <a:latin typeface="Arial" panose="020B0604020202020204" pitchFamily="34" charset="0"/>
            <a:cs typeface="Arial" panose="020B0604020202020204" pitchFamily="34" charset="0"/>
          </a:endParaRPr>
        </a:p>
        <a:p>
          <a:pPr marL="0" lvl="0" indent="0" algn="ctr" defTabSz="533400">
            <a:lnSpc>
              <a:spcPct val="90000"/>
            </a:lnSpc>
            <a:spcBef>
              <a:spcPct val="0"/>
            </a:spcBef>
            <a:spcAft>
              <a:spcPct val="35000"/>
            </a:spcAft>
            <a:buNone/>
          </a:pPr>
          <a:r>
            <a:rPr lang="de-DE" altLang="de-DE" sz="1200" kern="1200" dirty="0">
              <a:latin typeface="Arial" panose="020B0604020202020204" pitchFamily="34" charset="0"/>
              <a:cs typeface="Arial" panose="020B0604020202020204" pitchFamily="34" charset="0"/>
            </a:rPr>
            <a:t>Supervision</a:t>
          </a:r>
          <a:endParaRPr lang="de-DE" sz="1200" kern="1200" dirty="0">
            <a:latin typeface="Arial" panose="020B0604020202020204" pitchFamily="34" charset="0"/>
            <a:cs typeface="Arial" panose="020B0604020202020204" pitchFamily="34" charset="0"/>
          </a:endParaRPr>
        </a:p>
        <a:p>
          <a:pPr marL="0" lvl="0" indent="0" algn="ctr" defTabSz="533400">
            <a:lnSpc>
              <a:spcPct val="90000"/>
            </a:lnSpc>
            <a:spcBef>
              <a:spcPct val="0"/>
            </a:spcBef>
            <a:spcAft>
              <a:spcPct val="35000"/>
            </a:spcAft>
            <a:buNone/>
          </a:pPr>
          <a:endParaRPr lang="de-DE" sz="900" kern="1200" dirty="0">
            <a:latin typeface="Arial" panose="020B0604020202020204" pitchFamily="34" charset="0"/>
            <a:cs typeface="Arial" panose="020B0604020202020204" pitchFamily="34" charset="0"/>
          </a:endParaRPr>
        </a:p>
        <a:p>
          <a:pPr marL="0" lvl="0" indent="0" algn="ctr" defTabSz="533400">
            <a:lnSpc>
              <a:spcPct val="90000"/>
            </a:lnSpc>
            <a:spcBef>
              <a:spcPct val="0"/>
            </a:spcBef>
            <a:spcAft>
              <a:spcPct val="35000"/>
            </a:spcAft>
            <a:buNone/>
          </a:pPr>
          <a:r>
            <a:rPr lang="de-DE" altLang="de-DE" sz="1200" kern="1200" dirty="0">
              <a:latin typeface="Arial" panose="020B0604020202020204" pitchFamily="34" charset="0"/>
              <a:cs typeface="Arial" panose="020B0604020202020204" pitchFamily="34" charset="0"/>
            </a:rPr>
            <a:t>Zertifizierung zum*r Papilio-3bis6-Trainer*in </a:t>
          </a:r>
        </a:p>
        <a:p>
          <a:pPr marL="0" lvl="0" indent="0" algn="ctr" defTabSz="533400">
            <a:lnSpc>
              <a:spcPct val="90000"/>
            </a:lnSpc>
            <a:spcBef>
              <a:spcPct val="0"/>
            </a:spcBef>
            <a:spcAft>
              <a:spcPct val="35000"/>
            </a:spcAft>
            <a:buNone/>
          </a:pPr>
          <a:endParaRPr lang="de-DE" sz="900" kern="1200" dirty="0">
            <a:latin typeface="Arial" panose="020B0604020202020204" pitchFamily="34" charset="0"/>
            <a:cs typeface="Arial" panose="020B0604020202020204" pitchFamily="34" charset="0"/>
          </a:endParaRPr>
        </a:p>
        <a:p>
          <a:pPr marL="0" lvl="0" indent="0" algn="ctr" defTabSz="533400">
            <a:lnSpc>
              <a:spcPct val="90000"/>
            </a:lnSpc>
            <a:spcBef>
              <a:spcPct val="0"/>
            </a:spcBef>
            <a:spcAft>
              <a:spcPct val="35000"/>
            </a:spcAft>
            <a:buNone/>
          </a:pPr>
          <a:r>
            <a:rPr lang="de-DE" altLang="de-DE" sz="1200" kern="1200" dirty="0">
              <a:latin typeface="Arial" panose="020B0604020202020204" pitchFamily="34" charset="0"/>
              <a:cs typeface="Arial" panose="020B0604020202020204" pitchFamily="34" charset="0"/>
            </a:rPr>
            <a:t>Abschluss-reflexion</a:t>
          </a:r>
          <a:endParaRPr lang="de-DE" sz="1200" kern="1200" dirty="0">
            <a:latin typeface="Arial" panose="020B0604020202020204" pitchFamily="34" charset="0"/>
            <a:cs typeface="Arial" panose="020B0604020202020204" pitchFamily="34" charset="0"/>
          </a:endParaRPr>
        </a:p>
      </dsp:txBody>
      <dsp:txXfrm>
        <a:off x="2551528" y="414549"/>
        <a:ext cx="1273896" cy="4119782"/>
      </dsp:txXfrm>
    </dsp:sp>
    <dsp:sp modelId="{56B2CE96-6656-4DFB-B5B9-B43ECA10EA86}">
      <dsp:nvSpPr>
        <dsp:cNvPr id="0" name=""/>
        <dsp:cNvSpPr/>
      </dsp:nvSpPr>
      <dsp:spPr>
        <a:xfrm>
          <a:off x="0" y="4562156"/>
          <a:ext cx="3825425" cy="343388"/>
        </a:xfrm>
        <a:prstGeom prst="rect">
          <a:avLst/>
        </a:prstGeom>
        <a:solidFill>
          <a:schemeClr val="accent1"/>
        </a:solidFill>
        <a:ln>
          <a:noFill/>
        </a:ln>
        <a:effectLst/>
      </dsp:spPr>
      <dsp:style>
        <a:lnRef idx="0">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ußzeilenplatzhalter 3"/>
          <p:cNvSpPr>
            <a:spLocks noGrp="1"/>
          </p:cNvSpPr>
          <p:nvPr>
            <p:ph type="ftr" sz="quarter" idx="2"/>
          </p:nvPr>
        </p:nvSpPr>
        <p:spPr>
          <a:xfrm>
            <a:off x="5" y="9721110"/>
            <a:ext cx="3078426" cy="511732"/>
          </a:xfrm>
          <a:prstGeom prst="rect">
            <a:avLst/>
          </a:prstGeom>
        </p:spPr>
        <p:txBody>
          <a:bodyPr vert="horz" lIns="94787" tIns="47394" rIns="94787" bIns="47394" rtlCol="0" anchor="b"/>
          <a:lstStyle>
            <a:lvl1pPr algn="l">
              <a:defRPr sz="1200"/>
            </a:lvl1pPr>
          </a:lstStyle>
          <a:p>
            <a:r>
              <a:rPr lang="de-DE" sz="1000" dirty="0">
                <a:solidFill>
                  <a:schemeClr val="bg1">
                    <a:lumMod val="50000"/>
                  </a:schemeClr>
                </a:solidFill>
                <a:latin typeface="Arial" panose="020B0604020202020204" pitchFamily="34" charset="0"/>
                <a:cs typeface="Arial" panose="020B0604020202020204" pitchFamily="34" charset="0"/>
              </a:rPr>
              <a:t>© Papilio gGmbH</a:t>
            </a:r>
          </a:p>
        </p:txBody>
      </p:sp>
      <p:sp>
        <p:nvSpPr>
          <p:cNvPr id="5" name="Foliennummernplatzhalter 4"/>
          <p:cNvSpPr>
            <a:spLocks noGrp="1"/>
          </p:cNvSpPr>
          <p:nvPr>
            <p:ph type="sldNum" sz="quarter" idx="3"/>
          </p:nvPr>
        </p:nvSpPr>
        <p:spPr>
          <a:xfrm>
            <a:off x="4023995" y="9721110"/>
            <a:ext cx="3078426" cy="511732"/>
          </a:xfrm>
          <a:prstGeom prst="rect">
            <a:avLst/>
          </a:prstGeom>
        </p:spPr>
        <p:txBody>
          <a:bodyPr vert="horz" lIns="94787" tIns="47394" rIns="94787" bIns="47394" rtlCol="0" anchor="b"/>
          <a:lstStyle>
            <a:lvl1pPr algn="r">
              <a:defRPr sz="1200"/>
            </a:lvl1pPr>
          </a:lstStyle>
          <a:p>
            <a:fld id="{19C2E28D-415A-4AB0-8C12-32C08A8D17FD}" type="slidenum">
              <a:rPr lang="de-DE" smtClean="0"/>
              <a:pPr/>
              <a:t>‹Nr.›</a:t>
            </a:fld>
            <a:endParaRPr lang="de-DE"/>
          </a:p>
        </p:txBody>
      </p:sp>
      <p:sp>
        <p:nvSpPr>
          <p:cNvPr id="6" name="Rectangle 10"/>
          <p:cNvSpPr>
            <a:spLocks noChangeArrowheads="1"/>
          </p:cNvSpPr>
          <p:nvPr/>
        </p:nvSpPr>
        <p:spPr bwMode="auto">
          <a:xfrm>
            <a:off x="465039" y="268507"/>
            <a:ext cx="3169010" cy="522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7023" tIns="48510" rIns="97023" bIns="48510"/>
          <a:lstStyle>
            <a:lvl1pPr defTabSz="955675" eaLnBrk="0" hangingPunct="0">
              <a:defRPr sz="3200">
                <a:solidFill>
                  <a:schemeClr val="tx1"/>
                </a:solidFill>
                <a:latin typeface="Times New Roman" pitchFamily="18" charset="0"/>
              </a:defRPr>
            </a:lvl1pPr>
            <a:lvl2pPr marL="742950" indent="-285750" defTabSz="955675" eaLnBrk="0" hangingPunct="0">
              <a:defRPr sz="3200">
                <a:solidFill>
                  <a:schemeClr val="tx1"/>
                </a:solidFill>
                <a:latin typeface="Times New Roman" pitchFamily="18" charset="0"/>
              </a:defRPr>
            </a:lvl2pPr>
            <a:lvl3pPr marL="1143000" indent="-228600" defTabSz="955675" eaLnBrk="0" hangingPunct="0">
              <a:defRPr sz="3200">
                <a:solidFill>
                  <a:schemeClr val="tx1"/>
                </a:solidFill>
                <a:latin typeface="Times New Roman" pitchFamily="18" charset="0"/>
              </a:defRPr>
            </a:lvl3pPr>
            <a:lvl4pPr marL="1600200" indent="-228600" defTabSz="955675" eaLnBrk="0" hangingPunct="0">
              <a:defRPr sz="3200">
                <a:solidFill>
                  <a:schemeClr val="tx1"/>
                </a:solidFill>
                <a:latin typeface="Times New Roman" pitchFamily="18" charset="0"/>
              </a:defRPr>
            </a:lvl4pPr>
            <a:lvl5pPr marL="2057400" indent="-228600" defTabSz="955675" eaLnBrk="0" hangingPunct="0">
              <a:defRPr sz="3200">
                <a:solidFill>
                  <a:schemeClr val="tx1"/>
                </a:solidFill>
                <a:latin typeface="Times New Roman" pitchFamily="18" charset="0"/>
              </a:defRPr>
            </a:lvl5pPr>
            <a:lvl6pPr marL="2514600" indent="-228600" defTabSz="955675" eaLnBrk="0" fontAlgn="base" hangingPunct="0">
              <a:spcBef>
                <a:spcPct val="0"/>
              </a:spcBef>
              <a:spcAft>
                <a:spcPct val="0"/>
              </a:spcAft>
              <a:defRPr sz="3200">
                <a:solidFill>
                  <a:schemeClr val="tx1"/>
                </a:solidFill>
                <a:latin typeface="Times New Roman" pitchFamily="18" charset="0"/>
              </a:defRPr>
            </a:lvl6pPr>
            <a:lvl7pPr marL="2971800" indent="-228600" defTabSz="955675" eaLnBrk="0" fontAlgn="base" hangingPunct="0">
              <a:spcBef>
                <a:spcPct val="0"/>
              </a:spcBef>
              <a:spcAft>
                <a:spcPct val="0"/>
              </a:spcAft>
              <a:defRPr sz="3200">
                <a:solidFill>
                  <a:schemeClr val="tx1"/>
                </a:solidFill>
                <a:latin typeface="Times New Roman" pitchFamily="18" charset="0"/>
              </a:defRPr>
            </a:lvl7pPr>
            <a:lvl8pPr marL="3429000" indent="-228600" defTabSz="955675" eaLnBrk="0" fontAlgn="base" hangingPunct="0">
              <a:spcBef>
                <a:spcPct val="0"/>
              </a:spcBef>
              <a:spcAft>
                <a:spcPct val="0"/>
              </a:spcAft>
              <a:defRPr sz="3200">
                <a:solidFill>
                  <a:schemeClr val="tx1"/>
                </a:solidFill>
                <a:latin typeface="Times New Roman" pitchFamily="18" charset="0"/>
              </a:defRPr>
            </a:lvl8pPr>
            <a:lvl9pPr marL="3886200" indent="-228600" defTabSz="955675" eaLnBrk="0" fontAlgn="base" hangingPunct="0">
              <a:spcBef>
                <a:spcPct val="0"/>
              </a:spcBef>
              <a:spcAft>
                <a:spcPct val="0"/>
              </a:spcAft>
              <a:defRPr sz="3200">
                <a:solidFill>
                  <a:schemeClr val="tx1"/>
                </a:solidFill>
                <a:latin typeface="Times New Roman" pitchFamily="18" charset="0"/>
              </a:defRPr>
            </a:lvl9pPr>
          </a:lstStyle>
          <a:p>
            <a:pPr eaLnBrk="1" hangingPunct="1">
              <a:defRPr/>
            </a:pPr>
            <a:r>
              <a:rPr lang="de-DE" altLang="de-DE" sz="1100" dirty="0">
                <a:solidFill>
                  <a:srgbClr val="000099"/>
                </a:solidFill>
                <a:latin typeface="Arial" charset="0"/>
              </a:rPr>
              <a:t>Papilio-U3 - Modul I</a:t>
            </a:r>
            <a:endParaRPr lang="de-DE" altLang="de-DE" dirty="0"/>
          </a:p>
        </p:txBody>
      </p:sp>
      <p:sp>
        <p:nvSpPr>
          <p:cNvPr id="7" name="Line 14"/>
          <p:cNvSpPr>
            <a:spLocks noChangeShapeType="1"/>
          </p:cNvSpPr>
          <p:nvPr/>
        </p:nvSpPr>
        <p:spPr bwMode="auto">
          <a:xfrm>
            <a:off x="465038" y="619877"/>
            <a:ext cx="6392134" cy="0"/>
          </a:xfrm>
          <a:prstGeom prst="line">
            <a:avLst/>
          </a:prstGeom>
          <a:noFill/>
          <a:ln w="9525">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52" tIns="46427" rIns="92852" bIns="46427"/>
          <a:lstStyle/>
          <a:p>
            <a:endParaRPr lang="de-DE"/>
          </a:p>
        </p:txBody>
      </p:sp>
      <p:pic>
        <p:nvPicPr>
          <p:cNvPr id="8" name="Picture 15" descr="PAP_RZ_Logo_CMY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40857" y="145855"/>
            <a:ext cx="1038299" cy="442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5049886"/>
      </p:ext>
    </p:extLst>
  </p:cSld>
  <p:clrMap bg1="lt1" tx1="dk1" bg2="lt2" tx2="dk2" accent1="accent1" accent2="accent2" accent3="accent3" accent4="accent4" accent5="accent5" accent6="accent6" hlink="hlink" folHlink="folHlink"/>
  <p:hf sldNum="0"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3" y="4"/>
            <a:ext cx="3079201" cy="511732"/>
          </a:xfrm>
          <a:prstGeom prst="rect">
            <a:avLst/>
          </a:prstGeom>
        </p:spPr>
        <p:txBody>
          <a:bodyPr vert="horz" lIns="94787" tIns="47394" rIns="94787" bIns="47394" rtlCol="0"/>
          <a:lstStyle>
            <a:lvl1pPr algn="l">
              <a:defRPr sz="1200"/>
            </a:lvl1pPr>
          </a:lstStyle>
          <a:p>
            <a:endParaRPr lang="de-DE"/>
          </a:p>
        </p:txBody>
      </p:sp>
      <p:sp>
        <p:nvSpPr>
          <p:cNvPr id="3" name="Datumsplatzhalter 2"/>
          <p:cNvSpPr>
            <a:spLocks noGrp="1"/>
          </p:cNvSpPr>
          <p:nvPr>
            <p:ph type="dt" idx="1"/>
          </p:nvPr>
        </p:nvSpPr>
        <p:spPr>
          <a:xfrm>
            <a:off x="4023204" y="4"/>
            <a:ext cx="3079201" cy="511732"/>
          </a:xfrm>
          <a:prstGeom prst="rect">
            <a:avLst/>
          </a:prstGeom>
        </p:spPr>
        <p:txBody>
          <a:bodyPr vert="horz" lIns="94787" tIns="47394" rIns="94787" bIns="47394" rtlCol="0"/>
          <a:lstStyle>
            <a:lvl1pPr algn="r">
              <a:defRPr sz="1200"/>
            </a:lvl1pPr>
          </a:lstStyle>
          <a:p>
            <a:endParaRPr lang="de-DE"/>
          </a:p>
        </p:txBody>
      </p:sp>
      <p:sp>
        <p:nvSpPr>
          <p:cNvPr id="4" name="Folienbildplatzhalter 3"/>
          <p:cNvSpPr>
            <a:spLocks noGrp="1" noRot="1" noChangeAspect="1"/>
          </p:cNvSpPr>
          <p:nvPr>
            <p:ph type="sldImg" idx="2"/>
          </p:nvPr>
        </p:nvSpPr>
        <p:spPr>
          <a:xfrm>
            <a:off x="992188" y="768350"/>
            <a:ext cx="5119687" cy="3840163"/>
          </a:xfrm>
          <a:prstGeom prst="rect">
            <a:avLst/>
          </a:prstGeom>
          <a:noFill/>
          <a:ln w="12700">
            <a:solidFill>
              <a:prstClr val="black"/>
            </a:solidFill>
          </a:ln>
        </p:spPr>
        <p:txBody>
          <a:bodyPr vert="horz" lIns="94787" tIns="47394" rIns="94787" bIns="47394" rtlCol="0" anchor="ctr"/>
          <a:lstStyle/>
          <a:p>
            <a:endParaRPr lang="de-DE"/>
          </a:p>
        </p:txBody>
      </p:sp>
      <p:sp>
        <p:nvSpPr>
          <p:cNvPr id="5" name="Notizenplatzhalter 4"/>
          <p:cNvSpPr>
            <a:spLocks noGrp="1"/>
          </p:cNvSpPr>
          <p:nvPr>
            <p:ph type="body" sz="quarter" idx="3"/>
          </p:nvPr>
        </p:nvSpPr>
        <p:spPr>
          <a:xfrm>
            <a:off x="710078" y="4862265"/>
            <a:ext cx="5683913" cy="4605576"/>
          </a:xfrm>
          <a:prstGeom prst="rect">
            <a:avLst/>
          </a:prstGeom>
        </p:spPr>
        <p:txBody>
          <a:bodyPr vert="horz" lIns="94787" tIns="47394" rIns="94787" bIns="47394"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3" y="9721241"/>
            <a:ext cx="3079201" cy="511732"/>
          </a:xfrm>
          <a:prstGeom prst="rect">
            <a:avLst/>
          </a:prstGeom>
        </p:spPr>
        <p:txBody>
          <a:bodyPr vert="horz" lIns="94787" tIns="47394" rIns="94787" bIns="47394" rtlCol="0" anchor="b"/>
          <a:lstStyle>
            <a:lvl1pPr algn="l">
              <a:defRPr sz="1200"/>
            </a:lvl1pPr>
          </a:lstStyle>
          <a:p>
            <a:endParaRPr lang="de-DE"/>
          </a:p>
        </p:txBody>
      </p:sp>
      <p:sp>
        <p:nvSpPr>
          <p:cNvPr id="7" name="Foliennummernplatzhalter 6"/>
          <p:cNvSpPr>
            <a:spLocks noGrp="1"/>
          </p:cNvSpPr>
          <p:nvPr>
            <p:ph type="sldNum" sz="quarter" idx="5"/>
          </p:nvPr>
        </p:nvSpPr>
        <p:spPr>
          <a:xfrm>
            <a:off x="4023204" y="9721241"/>
            <a:ext cx="3079201" cy="511732"/>
          </a:xfrm>
          <a:prstGeom prst="rect">
            <a:avLst/>
          </a:prstGeom>
        </p:spPr>
        <p:txBody>
          <a:bodyPr vert="horz" lIns="94787" tIns="47394" rIns="94787" bIns="47394" rtlCol="0" anchor="b"/>
          <a:lstStyle>
            <a:lvl1pPr algn="r">
              <a:defRPr sz="1200"/>
            </a:lvl1pPr>
          </a:lstStyle>
          <a:p>
            <a:fld id="{C7854267-C670-42FD-A039-0760D7D065CA}" type="slidenum">
              <a:rPr lang="de-DE" smtClean="0"/>
              <a:pPr/>
              <a:t>‹Nr.›</a:t>
            </a:fld>
            <a:endParaRPr lang="de-DE"/>
          </a:p>
        </p:txBody>
      </p:sp>
    </p:spTree>
    <p:extLst>
      <p:ext uri="{BB962C8B-B14F-4D97-AF65-F5344CB8AC3E}">
        <p14:creationId xmlns:p14="http://schemas.microsoft.com/office/powerpoint/2010/main" val="1108502883"/>
      </p:ext>
    </p:extLst>
  </p:cSld>
  <p:clrMap bg1="lt1" tx1="dk1" bg2="lt2" tx2="dk2" accent1="accent1" accent2="accent2" accent3="accent3" accent4="accent4" accent5="accent5" accent6="accent6" hlink="hlink" folHlink="folHlink"/>
  <p:hf sldNum="0"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Datumsplatzhalter 3"/>
          <p:cNvSpPr>
            <a:spLocks noGrp="1"/>
          </p:cNvSpPr>
          <p:nvPr>
            <p:ph type="dt" idx="10"/>
          </p:nvPr>
        </p:nvSpPr>
        <p:spPr/>
        <p:txBody>
          <a:bodyPr/>
          <a:lstStyle/>
          <a:p>
            <a:endParaRPr lang="de-DE"/>
          </a:p>
        </p:txBody>
      </p:sp>
      <p:sp>
        <p:nvSpPr>
          <p:cNvPr id="5" name="Foliennummernplatzhalter 4"/>
          <p:cNvSpPr>
            <a:spLocks noGrp="1"/>
          </p:cNvSpPr>
          <p:nvPr>
            <p:ph type="sldNum" sz="quarter" idx="11"/>
          </p:nvPr>
        </p:nvSpPr>
        <p:spPr/>
        <p:txBody>
          <a:bodyPr/>
          <a:lstStyle/>
          <a:p>
            <a:fld id="{C7854267-C670-42FD-A039-0760D7D065CA}" type="slidenum">
              <a:rPr lang="de-DE" smtClean="0"/>
              <a:t>3</a:t>
            </a:fld>
            <a:endParaRPr lang="de-DE"/>
          </a:p>
        </p:txBody>
      </p:sp>
    </p:spTree>
    <p:extLst>
      <p:ext uri="{BB962C8B-B14F-4D97-AF65-F5344CB8AC3E}">
        <p14:creationId xmlns:p14="http://schemas.microsoft.com/office/powerpoint/2010/main" val="28381551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Datumsplatzhalter 3"/>
          <p:cNvSpPr>
            <a:spLocks noGrp="1"/>
          </p:cNvSpPr>
          <p:nvPr>
            <p:ph type="dt" idx="10"/>
          </p:nvPr>
        </p:nvSpPr>
        <p:spPr/>
        <p:txBody>
          <a:bodyPr/>
          <a:lstStyle/>
          <a:p>
            <a:endParaRPr lang="de-DE"/>
          </a:p>
        </p:txBody>
      </p:sp>
      <p:sp>
        <p:nvSpPr>
          <p:cNvPr id="5" name="Foliennummernplatzhalter 4"/>
          <p:cNvSpPr>
            <a:spLocks noGrp="1"/>
          </p:cNvSpPr>
          <p:nvPr>
            <p:ph type="sldNum" sz="quarter" idx="11"/>
          </p:nvPr>
        </p:nvSpPr>
        <p:spPr/>
        <p:txBody>
          <a:bodyPr/>
          <a:lstStyle/>
          <a:p>
            <a:fld id="{C7854267-C670-42FD-A039-0760D7D065CA}" type="slidenum">
              <a:rPr lang="de-DE" smtClean="0"/>
              <a:t>18</a:t>
            </a:fld>
            <a:endParaRPr lang="de-DE"/>
          </a:p>
        </p:txBody>
      </p:sp>
    </p:spTree>
    <p:extLst>
      <p:ext uri="{BB962C8B-B14F-4D97-AF65-F5344CB8AC3E}">
        <p14:creationId xmlns:p14="http://schemas.microsoft.com/office/powerpoint/2010/main" val="19012041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Datumsplatzhalter 3"/>
          <p:cNvSpPr>
            <a:spLocks noGrp="1"/>
          </p:cNvSpPr>
          <p:nvPr>
            <p:ph type="dt" idx="10"/>
          </p:nvPr>
        </p:nvSpPr>
        <p:spPr/>
        <p:txBody>
          <a:bodyPr/>
          <a:lstStyle/>
          <a:p>
            <a:endParaRPr lang="de-DE"/>
          </a:p>
        </p:txBody>
      </p:sp>
      <p:sp>
        <p:nvSpPr>
          <p:cNvPr id="5" name="Foliennummernplatzhalter 4"/>
          <p:cNvSpPr>
            <a:spLocks noGrp="1"/>
          </p:cNvSpPr>
          <p:nvPr>
            <p:ph type="sldNum" sz="quarter" idx="11"/>
          </p:nvPr>
        </p:nvSpPr>
        <p:spPr/>
        <p:txBody>
          <a:bodyPr/>
          <a:lstStyle/>
          <a:p>
            <a:fld id="{C7854267-C670-42FD-A039-0760D7D065CA}" type="slidenum">
              <a:rPr lang="de-DE" smtClean="0"/>
              <a:t>19</a:t>
            </a:fld>
            <a:endParaRPr lang="de-DE"/>
          </a:p>
        </p:txBody>
      </p:sp>
    </p:spTree>
    <p:extLst>
      <p:ext uri="{BB962C8B-B14F-4D97-AF65-F5344CB8AC3E}">
        <p14:creationId xmlns:p14="http://schemas.microsoft.com/office/powerpoint/2010/main" val="20928179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Datumsplatzhalter 3"/>
          <p:cNvSpPr>
            <a:spLocks noGrp="1"/>
          </p:cNvSpPr>
          <p:nvPr>
            <p:ph type="dt" idx="10"/>
          </p:nvPr>
        </p:nvSpPr>
        <p:spPr/>
        <p:txBody>
          <a:bodyPr/>
          <a:lstStyle/>
          <a:p>
            <a:endParaRPr lang="de-DE"/>
          </a:p>
        </p:txBody>
      </p:sp>
      <p:sp>
        <p:nvSpPr>
          <p:cNvPr id="5" name="Foliennummernplatzhalter 4"/>
          <p:cNvSpPr>
            <a:spLocks noGrp="1"/>
          </p:cNvSpPr>
          <p:nvPr>
            <p:ph type="sldNum" sz="quarter" idx="11"/>
          </p:nvPr>
        </p:nvSpPr>
        <p:spPr/>
        <p:txBody>
          <a:bodyPr/>
          <a:lstStyle/>
          <a:p>
            <a:fld id="{C7854267-C670-42FD-A039-0760D7D065CA}" type="slidenum">
              <a:rPr lang="de-DE" smtClean="0"/>
              <a:t>20</a:t>
            </a:fld>
            <a:endParaRPr lang="de-DE"/>
          </a:p>
        </p:txBody>
      </p:sp>
    </p:spTree>
    <p:extLst>
      <p:ext uri="{BB962C8B-B14F-4D97-AF65-F5344CB8AC3E}">
        <p14:creationId xmlns:p14="http://schemas.microsoft.com/office/powerpoint/2010/main" val="37926290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Datumsplatzhalter 3"/>
          <p:cNvSpPr>
            <a:spLocks noGrp="1"/>
          </p:cNvSpPr>
          <p:nvPr>
            <p:ph type="dt" idx="10"/>
          </p:nvPr>
        </p:nvSpPr>
        <p:spPr/>
        <p:txBody>
          <a:bodyPr/>
          <a:lstStyle/>
          <a:p>
            <a:endParaRPr lang="de-DE"/>
          </a:p>
        </p:txBody>
      </p:sp>
      <p:sp>
        <p:nvSpPr>
          <p:cNvPr id="5" name="Foliennummernplatzhalter 4"/>
          <p:cNvSpPr>
            <a:spLocks noGrp="1"/>
          </p:cNvSpPr>
          <p:nvPr>
            <p:ph type="sldNum" sz="quarter" idx="11"/>
          </p:nvPr>
        </p:nvSpPr>
        <p:spPr/>
        <p:txBody>
          <a:bodyPr/>
          <a:lstStyle/>
          <a:p>
            <a:fld id="{C7854267-C670-42FD-A039-0760D7D065CA}" type="slidenum">
              <a:rPr lang="de-DE" smtClean="0"/>
              <a:t>21</a:t>
            </a:fld>
            <a:endParaRPr lang="de-DE"/>
          </a:p>
        </p:txBody>
      </p:sp>
    </p:spTree>
    <p:extLst>
      <p:ext uri="{BB962C8B-B14F-4D97-AF65-F5344CB8AC3E}">
        <p14:creationId xmlns:p14="http://schemas.microsoft.com/office/powerpoint/2010/main" val="38232456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Datumsplatzhalter 3"/>
          <p:cNvSpPr>
            <a:spLocks noGrp="1"/>
          </p:cNvSpPr>
          <p:nvPr>
            <p:ph type="dt" idx="10"/>
          </p:nvPr>
        </p:nvSpPr>
        <p:spPr/>
        <p:txBody>
          <a:bodyPr/>
          <a:lstStyle/>
          <a:p>
            <a:endParaRPr lang="de-DE"/>
          </a:p>
        </p:txBody>
      </p:sp>
      <p:sp>
        <p:nvSpPr>
          <p:cNvPr id="5" name="Foliennummernplatzhalter 4"/>
          <p:cNvSpPr>
            <a:spLocks noGrp="1"/>
          </p:cNvSpPr>
          <p:nvPr>
            <p:ph type="sldNum" sz="quarter" idx="11"/>
          </p:nvPr>
        </p:nvSpPr>
        <p:spPr/>
        <p:txBody>
          <a:bodyPr/>
          <a:lstStyle/>
          <a:p>
            <a:fld id="{C7854267-C670-42FD-A039-0760D7D065CA}" type="slidenum">
              <a:rPr lang="de-DE" smtClean="0"/>
              <a:t>22</a:t>
            </a:fld>
            <a:endParaRPr lang="de-DE"/>
          </a:p>
        </p:txBody>
      </p:sp>
    </p:spTree>
    <p:extLst>
      <p:ext uri="{BB962C8B-B14F-4D97-AF65-F5344CB8AC3E}">
        <p14:creationId xmlns:p14="http://schemas.microsoft.com/office/powerpoint/2010/main" val="36145210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Datumsplatzhalter 3"/>
          <p:cNvSpPr>
            <a:spLocks noGrp="1"/>
          </p:cNvSpPr>
          <p:nvPr>
            <p:ph type="dt" idx="10"/>
          </p:nvPr>
        </p:nvSpPr>
        <p:spPr/>
        <p:txBody>
          <a:bodyPr/>
          <a:lstStyle/>
          <a:p>
            <a:endParaRPr lang="de-DE"/>
          </a:p>
        </p:txBody>
      </p:sp>
      <p:sp>
        <p:nvSpPr>
          <p:cNvPr id="5" name="Foliennummernplatzhalter 4"/>
          <p:cNvSpPr>
            <a:spLocks noGrp="1"/>
          </p:cNvSpPr>
          <p:nvPr>
            <p:ph type="sldNum" sz="quarter" idx="11"/>
          </p:nvPr>
        </p:nvSpPr>
        <p:spPr/>
        <p:txBody>
          <a:bodyPr/>
          <a:lstStyle/>
          <a:p>
            <a:fld id="{C7854267-C670-42FD-A039-0760D7D065CA}" type="slidenum">
              <a:rPr lang="de-DE" smtClean="0"/>
              <a:t>25</a:t>
            </a:fld>
            <a:endParaRPr lang="de-DE"/>
          </a:p>
        </p:txBody>
      </p:sp>
    </p:spTree>
    <p:extLst>
      <p:ext uri="{BB962C8B-B14F-4D97-AF65-F5344CB8AC3E}">
        <p14:creationId xmlns:p14="http://schemas.microsoft.com/office/powerpoint/2010/main" val="497982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Datumsplatzhalter 3"/>
          <p:cNvSpPr>
            <a:spLocks noGrp="1"/>
          </p:cNvSpPr>
          <p:nvPr>
            <p:ph type="dt" idx="10"/>
          </p:nvPr>
        </p:nvSpPr>
        <p:spPr/>
        <p:txBody>
          <a:bodyPr/>
          <a:lstStyle/>
          <a:p>
            <a:endParaRPr lang="de-DE"/>
          </a:p>
        </p:txBody>
      </p:sp>
      <p:sp>
        <p:nvSpPr>
          <p:cNvPr id="5" name="Foliennummernplatzhalter 4"/>
          <p:cNvSpPr>
            <a:spLocks noGrp="1"/>
          </p:cNvSpPr>
          <p:nvPr>
            <p:ph type="sldNum" sz="quarter" idx="11"/>
          </p:nvPr>
        </p:nvSpPr>
        <p:spPr/>
        <p:txBody>
          <a:bodyPr/>
          <a:lstStyle/>
          <a:p>
            <a:fld id="{C7854267-C670-42FD-A039-0760D7D065CA}" type="slidenum">
              <a:rPr lang="de-DE" smtClean="0"/>
              <a:t>29</a:t>
            </a:fld>
            <a:endParaRPr lang="de-DE"/>
          </a:p>
        </p:txBody>
      </p:sp>
    </p:spTree>
    <p:extLst>
      <p:ext uri="{BB962C8B-B14F-4D97-AF65-F5344CB8AC3E}">
        <p14:creationId xmlns:p14="http://schemas.microsoft.com/office/powerpoint/2010/main" val="34705053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Datumsplatzhalter 3"/>
          <p:cNvSpPr>
            <a:spLocks noGrp="1"/>
          </p:cNvSpPr>
          <p:nvPr>
            <p:ph type="dt" idx="10"/>
          </p:nvPr>
        </p:nvSpPr>
        <p:spPr/>
        <p:txBody>
          <a:bodyPr/>
          <a:lstStyle/>
          <a:p>
            <a:endParaRPr lang="de-DE"/>
          </a:p>
        </p:txBody>
      </p:sp>
      <p:sp>
        <p:nvSpPr>
          <p:cNvPr id="5" name="Foliennummernplatzhalter 4"/>
          <p:cNvSpPr>
            <a:spLocks noGrp="1"/>
          </p:cNvSpPr>
          <p:nvPr>
            <p:ph type="sldNum" sz="quarter" idx="11"/>
          </p:nvPr>
        </p:nvSpPr>
        <p:spPr/>
        <p:txBody>
          <a:bodyPr/>
          <a:lstStyle/>
          <a:p>
            <a:fld id="{C7854267-C670-42FD-A039-0760D7D065CA}" type="slidenum">
              <a:rPr lang="de-DE" smtClean="0"/>
              <a:t>32</a:t>
            </a:fld>
            <a:endParaRPr lang="de-DE"/>
          </a:p>
        </p:txBody>
      </p:sp>
    </p:spTree>
    <p:extLst>
      <p:ext uri="{BB962C8B-B14F-4D97-AF65-F5344CB8AC3E}">
        <p14:creationId xmlns:p14="http://schemas.microsoft.com/office/powerpoint/2010/main" val="20315970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A1686425-3226-483F-92A9-11DD12FC6E7C}" type="slidenum">
              <a:rPr lang="de-DE" smtClean="0"/>
              <a:pPr/>
              <a:t>35</a:t>
            </a:fld>
            <a:endParaRPr lang="de-DE"/>
          </a:p>
        </p:txBody>
      </p:sp>
      <p:sp>
        <p:nvSpPr>
          <p:cNvPr id="5" name="Datumsplatzhalter 4"/>
          <p:cNvSpPr>
            <a:spLocks noGrp="1"/>
          </p:cNvSpPr>
          <p:nvPr>
            <p:ph type="dt" idx="11"/>
          </p:nvPr>
        </p:nvSpPr>
        <p:spPr/>
        <p:txBody>
          <a:bodyPr/>
          <a:lstStyle/>
          <a:p>
            <a:endParaRPr lang="de-DE"/>
          </a:p>
        </p:txBody>
      </p:sp>
    </p:spTree>
    <p:extLst>
      <p:ext uri="{BB962C8B-B14F-4D97-AF65-F5344CB8AC3E}">
        <p14:creationId xmlns:p14="http://schemas.microsoft.com/office/powerpoint/2010/main" val="8663847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C7854267-C670-42FD-A039-0760D7D065CA}" type="slidenum">
              <a:rPr lang="de-DE" smtClean="0"/>
              <a:pPr/>
              <a:t>36</a:t>
            </a:fld>
            <a:endParaRPr lang="de-DE"/>
          </a:p>
        </p:txBody>
      </p:sp>
      <p:sp>
        <p:nvSpPr>
          <p:cNvPr id="5" name="Datumsplatzhalter 4"/>
          <p:cNvSpPr>
            <a:spLocks noGrp="1"/>
          </p:cNvSpPr>
          <p:nvPr>
            <p:ph type="dt" idx="11"/>
          </p:nvPr>
        </p:nvSpPr>
        <p:spPr/>
        <p:txBody>
          <a:bodyPr/>
          <a:lstStyle/>
          <a:p>
            <a:endParaRPr lang="de-DE"/>
          </a:p>
        </p:txBody>
      </p:sp>
    </p:spTree>
    <p:extLst>
      <p:ext uri="{BB962C8B-B14F-4D97-AF65-F5344CB8AC3E}">
        <p14:creationId xmlns:p14="http://schemas.microsoft.com/office/powerpoint/2010/main" val="1691968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Datumsplatzhalter 3"/>
          <p:cNvSpPr>
            <a:spLocks noGrp="1"/>
          </p:cNvSpPr>
          <p:nvPr>
            <p:ph type="dt" idx="10"/>
          </p:nvPr>
        </p:nvSpPr>
        <p:spPr/>
        <p:txBody>
          <a:bodyPr/>
          <a:lstStyle/>
          <a:p>
            <a:endParaRPr lang="de-DE"/>
          </a:p>
        </p:txBody>
      </p:sp>
      <p:sp>
        <p:nvSpPr>
          <p:cNvPr id="5" name="Foliennummernplatzhalter 4"/>
          <p:cNvSpPr>
            <a:spLocks noGrp="1"/>
          </p:cNvSpPr>
          <p:nvPr>
            <p:ph type="sldNum" sz="quarter" idx="11"/>
          </p:nvPr>
        </p:nvSpPr>
        <p:spPr/>
        <p:txBody>
          <a:bodyPr/>
          <a:lstStyle/>
          <a:p>
            <a:fld id="{C7854267-C670-42FD-A039-0760D7D065CA}" type="slidenum">
              <a:rPr lang="de-DE" smtClean="0"/>
              <a:t>4</a:t>
            </a:fld>
            <a:endParaRPr lang="de-DE"/>
          </a:p>
        </p:txBody>
      </p:sp>
    </p:spTree>
    <p:extLst>
      <p:ext uri="{BB962C8B-B14F-4D97-AF65-F5344CB8AC3E}">
        <p14:creationId xmlns:p14="http://schemas.microsoft.com/office/powerpoint/2010/main" val="20785804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7A688C-4D4A-63C0-18B9-2081978536F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0E28954-87D3-9350-F2A0-134B63DC39D6}"/>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84624B68-BE08-0111-2884-B306A6F5E212}"/>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C210BC92-6858-D683-4375-AFB00C2C336F}"/>
              </a:ext>
            </a:extLst>
          </p:cNvPr>
          <p:cNvSpPr>
            <a:spLocks noGrp="1"/>
          </p:cNvSpPr>
          <p:nvPr>
            <p:ph type="sldNum" sz="quarter" idx="10"/>
          </p:nvPr>
        </p:nvSpPr>
        <p:spPr/>
        <p:txBody>
          <a:bodyPr/>
          <a:lstStyle/>
          <a:p>
            <a:fld id="{C7854267-C670-42FD-A039-0760D7D065CA}" type="slidenum">
              <a:rPr lang="de-DE" smtClean="0"/>
              <a:pPr/>
              <a:t>37</a:t>
            </a:fld>
            <a:endParaRPr lang="de-DE"/>
          </a:p>
        </p:txBody>
      </p:sp>
      <p:sp>
        <p:nvSpPr>
          <p:cNvPr id="5" name="Datumsplatzhalter 4">
            <a:extLst>
              <a:ext uri="{FF2B5EF4-FFF2-40B4-BE49-F238E27FC236}">
                <a16:creationId xmlns:a16="http://schemas.microsoft.com/office/drawing/2014/main" id="{9CEE1130-580D-6CC6-F9BE-7201864540C1}"/>
              </a:ext>
            </a:extLst>
          </p:cNvPr>
          <p:cNvSpPr>
            <a:spLocks noGrp="1"/>
          </p:cNvSpPr>
          <p:nvPr>
            <p:ph type="dt" idx="11"/>
          </p:nvPr>
        </p:nvSpPr>
        <p:spPr/>
        <p:txBody>
          <a:bodyPr/>
          <a:lstStyle/>
          <a:p>
            <a:endParaRPr lang="de-DE"/>
          </a:p>
        </p:txBody>
      </p:sp>
    </p:spTree>
    <p:extLst>
      <p:ext uri="{BB962C8B-B14F-4D97-AF65-F5344CB8AC3E}">
        <p14:creationId xmlns:p14="http://schemas.microsoft.com/office/powerpoint/2010/main" val="5993076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Bei d</a:t>
            </a:r>
            <a:r>
              <a:rPr lang="de-DE" baseline="0" dirty="0"/>
              <a:t>en Inhalten handelt es sich um einen Querschnitt all unserer Programme. Jetzt fragen Sie sich vielleicht: Warum sollen denn Inhalte von U3 integriert werden? Wir trainieren doch nur Kinder ab 6 Jahren. Im U3-Bereich vermitteln wir…, das hilft bei … </a:t>
            </a:r>
            <a:br>
              <a:rPr lang="de-DE" baseline="0" dirty="0"/>
            </a:br>
            <a:r>
              <a:rPr lang="de-DE" baseline="0" dirty="0"/>
              <a:t>Alle Programme wurden in Kooperation mit der FU Berlin und z.T. mit der FAU Erlangen-Nürnberg und unserer finnischen Partner-Uni entwickelt und in umfassenden Studien evaluiert – mit dem Ergebnis, dass sich die Haltung der Fachkräfte positiv verändert und die Entwicklung der Kinder positiver verläuft. Details können Sie unserem Geschäftsbericht und den beigefügten Infoblättern entnehmen.</a:t>
            </a:r>
            <a:endParaRPr lang="de-DE" dirty="0"/>
          </a:p>
        </p:txBody>
      </p:sp>
      <p:sp>
        <p:nvSpPr>
          <p:cNvPr id="4" name="Datumsplatzhalter 3"/>
          <p:cNvSpPr>
            <a:spLocks noGrp="1"/>
          </p:cNvSpPr>
          <p:nvPr>
            <p:ph type="dt" idx="10"/>
          </p:nvPr>
        </p:nvSpPr>
        <p:spPr/>
        <p:txBody>
          <a:bodyPr/>
          <a:lstStyle/>
          <a:p>
            <a:endParaRPr lang="de-DE"/>
          </a:p>
        </p:txBody>
      </p:sp>
      <p:sp>
        <p:nvSpPr>
          <p:cNvPr id="5" name="Foliennummernplatzhalter 4"/>
          <p:cNvSpPr>
            <a:spLocks noGrp="1"/>
          </p:cNvSpPr>
          <p:nvPr>
            <p:ph type="sldNum" sz="quarter" idx="11"/>
          </p:nvPr>
        </p:nvSpPr>
        <p:spPr/>
        <p:txBody>
          <a:bodyPr/>
          <a:lstStyle/>
          <a:p>
            <a:fld id="{C7854267-C670-42FD-A039-0760D7D065CA}" type="slidenum">
              <a:rPr lang="de-DE" smtClean="0"/>
              <a:t>7</a:t>
            </a:fld>
            <a:endParaRPr lang="de-DE"/>
          </a:p>
        </p:txBody>
      </p:sp>
    </p:spTree>
    <p:extLst>
      <p:ext uri="{BB962C8B-B14F-4D97-AF65-F5344CB8AC3E}">
        <p14:creationId xmlns:p14="http://schemas.microsoft.com/office/powerpoint/2010/main" val="8346348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Datumsplatzhalter 3"/>
          <p:cNvSpPr>
            <a:spLocks noGrp="1"/>
          </p:cNvSpPr>
          <p:nvPr>
            <p:ph type="dt" idx="10"/>
          </p:nvPr>
        </p:nvSpPr>
        <p:spPr/>
        <p:txBody>
          <a:bodyPr/>
          <a:lstStyle/>
          <a:p>
            <a:endParaRPr lang="de-DE"/>
          </a:p>
        </p:txBody>
      </p:sp>
      <p:sp>
        <p:nvSpPr>
          <p:cNvPr id="5" name="Foliennummernplatzhalter 4"/>
          <p:cNvSpPr>
            <a:spLocks noGrp="1"/>
          </p:cNvSpPr>
          <p:nvPr>
            <p:ph type="sldNum" sz="quarter" idx="11"/>
          </p:nvPr>
        </p:nvSpPr>
        <p:spPr/>
        <p:txBody>
          <a:bodyPr/>
          <a:lstStyle/>
          <a:p>
            <a:fld id="{C7854267-C670-42FD-A039-0760D7D065CA}" type="slidenum">
              <a:rPr lang="de-DE" smtClean="0"/>
              <a:t>9</a:t>
            </a:fld>
            <a:endParaRPr lang="de-DE"/>
          </a:p>
        </p:txBody>
      </p:sp>
    </p:spTree>
    <p:extLst>
      <p:ext uri="{BB962C8B-B14F-4D97-AF65-F5344CB8AC3E}">
        <p14:creationId xmlns:p14="http://schemas.microsoft.com/office/powerpoint/2010/main" val="32161465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5" name="Datumsplatzhalter 4"/>
          <p:cNvSpPr>
            <a:spLocks noGrp="1"/>
          </p:cNvSpPr>
          <p:nvPr>
            <p:ph type="dt" idx="11"/>
          </p:nvPr>
        </p:nvSpPr>
        <p:spPr/>
        <p:txBody>
          <a:bodyPr/>
          <a:lstStyle/>
          <a:p>
            <a:endParaRPr lang="de-DE"/>
          </a:p>
        </p:txBody>
      </p:sp>
    </p:spTree>
    <p:extLst>
      <p:ext uri="{BB962C8B-B14F-4D97-AF65-F5344CB8AC3E}">
        <p14:creationId xmlns:p14="http://schemas.microsoft.com/office/powerpoint/2010/main" val="34772928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Datumsplatzhalter 3"/>
          <p:cNvSpPr>
            <a:spLocks noGrp="1"/>
          </p:cNvSpPr>
          <p:nvPr>
            <p:ph type="dt" idx="10"/>
          </p:nvPr>
        </p:nvSpPr>
        <p:spPr/>
        <p:txBody>
          <a:bodyPr/>
          <a:lstStyle/>
          <a:p>
            <a:endParaRPr lang="de-DE"/>
          </a:p>
        </p:txBody>
      </p:sp>
      <p:sp>
        <p:nvSpPr>
          <p:cNvPr id="5" name="Foliennummernplatzhalter 4"/>
          <p:cNvSpPr>
            <a:spLocks noGrp="1"/>
          </p:cNvSpPr>
          <p:nvPr>
            <p:ph type="sldNum" sz="quarter" idx="11"/>
          </p:nvPr>
        </p:nvSpPr>
        <p:spPr/>
        <p:txBody>
          <a:bodyPr/>
          <a:lstStyle/>
          <a:p>
            <a:fld id="{C7854267-C670-42FD-A039-0760D7D065CA}" type="slidenum">
              <a:rPr lang="de-DE" smtClean="0"/>
              <a:t>14</a:t>
            </a:fld>
            <a:endParaRPr lang="de-DE"/>
          </a:p>
        </p:txBody>
      </p:sp>
    </p:spTree>
    <p:extLst>
      <p:ext uri="{BB962C8B-B14F-4D97-AF65-F5344CB8AC3E}">
        <p14:creationId xmlns:p14="http://schemas.microsoft.com/office/powerpoint/2010/main" val="32161465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Datumsplatzhalter 3"/>
          <p:cNvSpPr>
            <a:spLocks noGrp="1"/>
          </p:cNvSpPr>
          <p:nvPr>
            <p:ph type="dt" idx="10"/>
          </p:nvPr>
        </p:nvSpPr>
        <p:spPr/>
        <p:txBody>
          <a:bodyPr/>
          <a:lstStyle/>
          <a:p>
            <a:endParaRPr lang="de-DE"/>
          </a:p>
        </p:txBody>
      </p:sp>
      <p:sp>
        <p:nvSpPr>
          <p:cNvPr id="5" name="Foliennummernplatzhalter 4"/>
          <p:cNvSpPr>
            <a:spLocks noGrp="1"/>
          </p:cNvSpPr>
          <p:nvPr>
            <p:ph type="sldNum" sz="quarter" idx="11"/>
          </p:nvPr>
        </p:nvSpPr>
        <p:spPr/>
        <p:txBody>
          <a:bodyPr/>
          <a:lstStyle/>
          <a:p>
            <a:fld id="{C7854267-C670-42FD-A039-0760D7D065CA}" type="slidenum">
              <a:rPr lang="de-DE" smtClean="0"/>
              <a:t>15</a:t>
            </a:fld>
            <a:endParaRPr lang="de-DE"/>
          </a:p>
        </p:txBody>
      </p:sp>
    </p:spTree>
    <p:extLst>
      <p:ext uri="{BB962C8B-B14F-4D97-AF65-F5344CB8AC3E}">
        <p14:creationId xmlns:p14="http://schemas.microsoft.com/office/powerpoint/2010/main" val="32161465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Datumsplatzhalter 3"/>
          <p:cNvSpPr>
            <a:spLocks noGrp="1"/>
          </p:cNvSpPr>
          <p:nvPr>
            <p:ph type="dt" idx="10"/>
          </p:nvPr>
        </p:nvSpPr>
        <p:spPr/>
        <p:txBody>
          <a:bodyPr/>
          <a:lstStyle/>
          <a:p>
            <a:endParaRPr lang="de-DE"/>
          </a:p>
        </p:txBody>
      </p:sp>
      <p:sp>
        <p:nvSpPr>
          <p:cNvPr id="5" name="Foliennummernplatzhalter 4"/>
          <p:cNvSpPr>
            <a:spLocks noGrp="1"/>
          </p:cNvSpPr>
          <p:nvPr>
            <p:ph type="sldNum" sz="quarter" idx="11"/>
          </p:nvPr>
        </p:nvSpPr>
        <p:spPr/>
        <p:txBody>
          <a:bodyPr/>
          <a:lstStyle/>
          <a:p>
            <a:fld id="{C7854267-C670-42FD-A039-0760D7D065CA}" type="slidenum">
              <a:rPr lang="de-DE" smtClean="0"/>
              <a:t>16</a:t>
            </a:fld>
            <a:endParaRPr lang="de-DE"/>
          </a:p>
        </p:txBody>
      </p:sp>
    </p:spTree>
    <p:extLst>
      <p:ext uri="{BB962C8B-B14F-4D97-AF65-F5344CB8AC3E}">
        <p14:creationId xmlns:p14="http://schemas.microsoft.com/office/powerpoint/2010/main" val="32161465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Datumsplatzhalter 3"/>
          <p:cNvSpPr>
            <a:spLocks noGrp="1"/>
          </p:cNvSpPr>
          <p:nvPr>
            <p:ph type="dt" idx="10"/>
          </p:nvPr>
        </p:nvSpPr>
        <p:spPr/>
        <p:txBody>
          <a:bodyPr/>
          <a:lstStyle/>
          <a:p>
            <a:endParaRPr lang="de-DE"/>
          </a:p>
        </p:txBody>
      </p:sp>
      <p:sp>
        <p:nvSpPr>
          <p:cNvPr id="5" name="Foliennummernplatzhalter 4"/>
          <p:cNvSpPr>
            <a:spLocks noGrp="1"/>
          </p:cNvSpPr>
          <p:nvPr>
            <p:ph type="sldNum" sz="quarter" idx="11"/>
          </p:nvPr>
        </p:nvSpPr>
        <p:spPr/>
        <p:txBody>
          <a:bodyPr/>
          <a:lstStyle/>
          <a:p>
            <a:fld id="{C7854267-C670-42FD-A039-0760D7D065CA}" type="slidenum">
              <a:rPr lang="de-DE" smtClean="0"/>
              <a:t>17</a:t>
            </a:fld>
            <a:endParaRPr lang="de-DE"/>
          </a:p>
        </p:txBody>
      </p:sp>
    </p:spTree>
    <p:extLst>
      <p:ext uri="{BB962C8B-B14F-4D97-AF65-F5344CB8AC3E}">
        <p14:creationId xmlns:p14="http://schemas.microsoft.com/office/powerpoint/2010/main" val="22510208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67544" y="980727"/>
            <a:ext cx="8229600" cy="893131"/>
          </a:xfrm>
        </p:spPr>
        <p:txBody>
          <a:bodyPr>
            <a:normAutofit/>
          </a:bodyPr>
          <a:lstStyle>
            <a:lvl1pPr algn="l">
              <a:defRPr sz="2000" b="1" baseline="0">
                <a:solidFill>
                  <a:srgbClr val="283A84"/>
                </a:solidFill>
                <a:latin typeface="Arial" pitchFamily="34" charset="0"/>
                <a:cs typeface="Arial" pitchFamily="34" charset="0"/>
              </a:defRPr>
            </a:lvl1pPr>
          </a:lstStyle>
          <a:p>
            <a:r>
              <a:rPr lang="de-DE" dirty="0"/>
              <a:t>Überschrift, z.B. Inhalt / Agenda </a:t>
            </a:r>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37097709-3703-4872-A653-C50576CFE1E5}" type="slidenum">
              <a:rPr lang="de-DE" smtClean="0"/>
              <a:pPr/>
              <a:t>‹Nr.›</a:t>
            </a:fld>
            <a:endParaRPr lang="de-DE"/>
          </a:p>
        </p:txBody>
      </p:sp>
      <p:sp>
        <p:nvSpPr>
          <p:cNvPr id="7" name="Text Box 7"/>
          <p:cNvSpPr txBox="1">
            <a:spLocks noChangeArrowheads="1"/>
          </p:cNvSpPr>
          <p:nvPr userDrawn="1"/>
        </p:nvSpPr>
        <p:spPr bwMode="auto">
          <a:xfrm>
            <a:off x="251520" y="6476828"/>
            <a:ext cx="198120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000">
                <a:solidFill>
                  <a:schemeClr val="tx1"/>
                </a:solidFill>
                <a:latin typeface="Arial" charset="0"/>
              </a:defRPr>
            </a:lvl1pPr>
            <a:lvl2pPr marL="742950" indent="-285750">
              <a:defRPr sz="1000">
                <a:solidFill>
                  <a:schemeClr val="tx1"/>
                </a:solidFill>
                <a:latin typeface="Arial" charset="0"/>
              </a:defRPr>
            </a:lvl2pPr>
            <a:lvl3pPr marL="1143000" indent="-228600">
              <a:defRPr sz="1000">
                <a:solidFill>
                  <a:schemeClr val="tx1"/>
                </a:solidFill>
                <a:latin typeface="Arial" charset="0"/>
              </a:defRPr>
            </a:lvl3pPr>
            <a:lvl4pPr marL="1600200" indent="-228600">
              <a:defRPr sz="1000">
                <a:solidFill>
                  <a:schemeClr val="tx1"/>
                </a:solidFill>
                <a:latin typeface="Arial" charset="0"/>
              </a:defRPr>
            </a:lvl4pPr>
            <a:lvl5pPr marL="2057400" indent="-228600">
              <a:defRPr sz="1000">
                <a:solidFill>
                  <a:schemeClr val="tx1"/>
                </a:solidFill>
                <a:latin typeface="Arial" charset="0"/>
              </a:defRPr>
            </a:lvl5pPr>
            <a:lvl6pPr marL="2514600" indent="-228600" algn="ctr" eaLnBrk="0" fontAlgn="base" hangingPunct="0">
              <a:spcBef>
                <a:spcPct val="0"/>
              </a:spcBef>
              <a:spcAft>
                <a:spcPct val="0"/>
              </a:spcAft>
              <a:defRPr sz="1000">
                <a:solidFill>
                  <a:schemeClr val="tx1"/>
                </a:solidFill>
                <a:latin typeface="Arial" charset="0"/>
              </a:defRPr>
            </a:lvl6pPr>
            <a:lvl7pPr marL="2971800" indent="-228600" algn="ctr" eaLnBrk="0" fontAlgn="base" hangingPunct="0">
              <a:spcBef>
                <a:spcPct val="0"/>
              </a:spcBef>
              <a:spcAft>
                <a:spcPct val="0"/>
              </a:spcAft>
              <a:defRPr sz="1000">
                <a:solidFill>
                  <a:schemeClr val="tx1"/>
                </a:solidFill>
                <a:latin typeface="Arial" charset="0"/>
              </a:defRPr>
            </a:lvl7pPr>
            <a:lvl8pPr marL="3429000" indent="-228600" algn="ctr" eaLnBrk="0" fontAlgn="base" hangingPunct="0">
              <a:spcBef>
                <a:spcPct val="0"/>
              </a:spcBef>
              <a:spcAft>
                <a:spcPct val="0"/>
              </a:spcAft>
              <a:defRPr sz="1000">
                <a:solidFill>
                  <a:schemeClr val="tx1"/>
                </a:solidFill>
                <a:latin typeface="Arial" charset="0"/>
              </a:defRPr>
            </a:lvl8pPr>
            <a:lvl9pPr marL="3886200" indent="-228600" algn="ctr" eaLnBrk="0" fontAlgn="base" hangingPunct="0">
              <a:spcBef>
                <a:spcPct val="0"/>
              </a:spcBef>
              <a:spcAft>
                <a:spcPct val="0"/>
              </a:spcAft>
              <a:defRPr sz="1000">
                <a:solidFill>
                  <a:schemeClr val="tx1"/>
                </a:solidFill>
                <a:latin typeface="Arial" charset="0"/>
              </a:defRPr>
            </a:lvl9pPr>
          </a:lstStyle>
          <a:p>
            <a:pPr>
              <a:spcBef>
                <a:spcPct val="50000"/>
              </a:spcBef>
              <a:defRPr/>
            </a:pPr>
            <a:r>
              <a:rPr lang="de-DE" dirty="0">
                <a:solidFill>
                  <a:schemeClr val="tx1"/>
                </a:solidFill>
                <a:cs typeface="Arial" charset="0"/>
              </a:rPr>
              <a:t>© Papilio gGmbH</a:t>
            </a:r>
          </a:p>
        </p:txBody>
      </p:sp>
      <p:sp>
        <p:nvSpPr>
          <p:cNvPr id="9" name="Textplatzhalter 8"/>
          <p:cNvSpPr>
            <a:spLocks noGrp="1"/>
          </p:cNvSpPr>
          <p:nvPr>
            <p:ph type="body" sz="quarter" idx="13"/>
          </p:nvPr>
        </p:nvSpPr>
        <p:spPr>
          <a:xfrm>
            <a:off x="468313" y="1989138"/>
            <a:ext cx="8280400" cy="4103687"/>
          </a:xfrm>
        </p:spPr>
        <p:txBody>
          <a:bodyPr>
            <a:normAutofit/>
          </a:bodyPr>
          <a:lstStyle>
            <a:lvl1pPr>
              <a:defRPr sz="20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400">
                <a:latin typeface="Arial" pitchFamily="34" charset="0"/>
                <a:cs typeface="Arial" pitchFamily="34" charset="0"/>
              </a:defRPr>
            </a:lvl4pPr>
            <a:lvl5pPr>
              <a:defRPr sz="1400">
                <a:latin typeface="Arial" pitchFamily="34" charset="0"/>
                <a:cs typeface="Arial" pitchFamily="34" charset="0"/>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pic>
        <p:nvPicPr>
          <p:cNvPr id="8"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275718" y="44624"/>
            <a:ext cx="1714887" cy="692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76535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247880" y="73902"/>
            <a:ext cx="6995120" cy="402770"/>
          </a:xfrm>
        </p:spPr>
        <p:txBody>
          <a:bodyPr vert="horz" lIns="91440" tIns="45720" rIns="91440" bIns="45720" rtlCol="0" anchor="ctr">
            <a:noAutofit/>
          </a:bodyPr>
          <a:lstStyle>
            <a:lvl1pPr algn="l">
              <a:defRPr lang="de-DE" sz="2000" b="1" dirty="0">
                <a:solidFill>
                  <a:srgbClr val="283A84"/>
                </a:solidFill>
                <a:latin typeface="Arial" pitchFamily="34" charset="0"/>
                <a:cs typeface="Arial" pitchFamily="34" charset="0"/>
              </a:defRPr>
            </a:lvl1pPr>
          </a:lstStyle>
          <a:p>
            <a:pPr lvl="0" algn="l"/>
            <a:r>
              <a:rPr lang="de-DE"/>
              <a:t>Titelmasterformat durch Klicken bearbeiten</a:t>
            </a:r>
            <a:endParaRPr lang="de-DE" dirty="0"/>
          </a:p>
        </p:txBody>
      </p:sp>
      <p:sp>
        <p:nvSpPr>
          <p:cNvPr id="3" name="Inhaltsplatzhalter 2"/>
          <p:cNvSpPr>
            <a:spLocks noGrp="1"/>
          </p:cNvSpPr>
          <p:nvPr>
            <p:ph idx="1"/>
          </p:nvPr>
        </p:nvSpPr>
        <p:spPr>
          <a:xfrm>
            <a:off x="179512" y="1124744"/>
            <a:ext cx="8784976" cy="5145435"/>
          </a:xfrm>
        </p:spPr>
        <p:txBody>
          <a:bodyPr>
            <a:normAutofit/>
          </a:bodyPr>
          <a:lstStyle>
            <a:lvl1pPr>
              <a:defRPr sz="20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marL="1371600" indent="0">
              <a:buNone/>
              <a:defRPr sz="1400">
                <a:latin typeface="Arial" pitchFamily="34" charset="0"/>
                <a:cs typeface="Arial" pitchFamily="34" charset="0"/>
              </a:defRPr>
            </a:lvl4pPr>
            <a:lvl5pPr>
              <a:defRPr sz="1400">
                <a:latin typeface="Arial" pitchFamily="34" charset="0"/>
                <a:cs typeface="Arial" pitchFamily="34" charset="0"/>
              </a:defRPr>
            </a:lvl5pPr>
          </a:lstStyle>
          <a:p>
            <a:pPr lvl="0"/>
            <a:r>
              <a:rPr lang="de-DE" dirty="0"/>
              <a:t>Textmasterformat bearbeiten</a:t>
            </a:r>
          </a:p>
          <a:p>
            <a:pPr lvl="1"/>
            <a:r>
              <a:rPr lang="de-DE" dirty="0"/>
              <a:t>Zweite Ebene</a:t>
            </a:r>
          </a:p>
          <a:p>
            <a:pPr lvl="2"/>
            <a:r>
              <a:rPr lang="de-DE" dirty="0"/>
              <a:t>Dritte Ebene</a:t>
            </a:r>
          </a:p>
          <a:p>
            <a:pPr lvl="4"/>
            <a:r>
              <a:rPr lang="de-DE" dirty="0"/>
              <a:t>Fünfte Ebene</a:t>
            </a:r>
          </a:p>
        </p:txBody>
      </p:sp>
      <p:sp>
        <p:nvSpPr>
          <p:cNvPr id="6" name="Foliennummernplatzhalter 5"/>
          <p:cNvSpPr>
            <a:spLocks noGrp="1"/>
          </p:cNvSpPr>
          <p:nvPr>
            <p:ph type="sldNum" sz="quarter" idx="12"/>
          </p:nvPr>
        </p:nvSpPr>
        <p:spPr>
          <a:xfrm>
            <a:off x="6804248" y="6381328"/>
            <a:ext cx="2133600" cy="365125"/>
          </a:xfrm>
        </p:spPr>
        <p:txBody>
          <a:bodyPr/>
          <a:lstStyle/>
          <a:p>
            <a:fld id="{37097709-3703-4872-A653-C50576CFE1E5}" type="slidenum">
              <a:rPr lang="de-DE" smtClean="0"/>
              <a:pPr/>
              <a:t>‹Nr.›</a:t>
            </a:fld>
            <a:endParaRPr lang="de-DE" dirty="0"/>
          </a:p>
        </p:txBody>
      </p:sp>
      <p:cxnSp>
        <p:nvCxnSpPr>
          <p:cNvPr id="9" name="Gerade Verbindung 8"/>
          <p:cNvCxnSpPr/>
          <p:nvPr userDrawn="1"/>
        </p:nvCxnSpPr>
        <p:spPr>
          <a:xfrm>
            <a:off x="0" y="908720"/>
            <a:ext cx="9144000" cy="0"/>
          </a:xfrm>
          <a:prstGeom prst="line">
            <a:avLst/>
          </a:prstGeom>
          <a:ln w="19050">
            <a:solidFill>
              <a:srgbClr val="283A84"/>
            </a:solidFill>
          </a:ln>
        </p:spPr>
        <p:style>
          <a:lnRef idx="1">
            <a:schemeClr val="accent1"/>
          </a:lnRef>
          <a:fillRef idx="0">
            <a:schemeClr val="accent1"/>
          </a:fillRef>
          <a:effectRef idx="0">
            <a:schemeClr val="accent1"/>
          </a:effectRef>
          <a:fontRef idx="minor">
            <a:schemeClr val="tx1"/>
          </a:fontRef>
        </p:style>
      </p:cxnSp>
      <p:sp>
        <p:nvSpPr>
          <p:cNvPr id="13" name="Textplatzhalter 12"/>
          <p:cNvSpPr>
            <a:spLocks noGrp="1"/>
          </p:cNvSpPr>
          <p:nvPr>
            <p:ph type="body" sz="quarter" idx="13" hasCustomPrompt="1"/>
          </p:nvPr>
        </p:nvSpPr>
        <p:spPr>
          <a:xfrm>
            <a:off x="247756" y="515090"/>
            <a:ext cx="6988540" cy="359445"/>
          </a:xfrm>
        </p:spPr>
        <p:txBody>
          <a:bodyPr>
            <a:noAutofit/>
          </a:bodyPr>
          <a:lstStyle>
            <a:lvl1pPr marL="0" indent="0">
              <a:buNone/>
              <a:defRPr sz="1800" b="1" baseline="0">
                <a:solidFill>
                  <a:srgbClr val="283A84"/>
                </a:solidFill>
                <a:latin typeface="Arial" pitchFamily="34" charset="0"/>
                <a:cs typeface="Arial" pitchFamily="34" charset="0"/>
              </a:defRPr>
            </a:lvl1pPr>
          </a:lstStyle>
          <a:p>
            <a:pPr lvl="0"/>
            <a:r>
              <a:rPr lang="de-DE" dirty="0"/>
              <a:t>Untertitelformat durch klicken bearbeiten</a:t>
            </a:r>
          </a:p>
        </p:txBody>
      </p:sp>
      <p:pic>
        <p:nvPicPr>
          <p:cNvPr id="1027"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b="11561"/>
          <a:stretch/>
        </p:blipFill>
        <p:spPr bwMode="auto">
          <a:xfrm>
            <a:off x="6444208" y="57207"/>
            <a:ext cx="2576228" cy="779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652687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247880" y="73902"/>
            <a:ext cx="6995120" cy="402770"/>
          </a:xfrm>
        </p:spPr>
        <p:txBody>
          <a:bodyPr vert="horz" lIns="91440" tIns="45720" rIns="91440" bIns="45720" rtlCol="0" anchor="ctr">
            <a:noAutofit/>
          </a:bodyPr>
          <a:lstStyle>
            <a:lvl1pPr algn="l">
              <a:defRPr lang="de-DE" sz="2000" b="1" dirty="0">
                <a:solidFill>
                  <a:srgbClr val="283A84"/>
                </a:solidFill>
                <a:latin typeface="Arial" pitchFamily="34" charset="0"/>
                <a:cs typeface="Arial" pitchFamily="34" charset="0"/>
              </a:defRPr>
            </a:lvl1pPr>
          </a:lstStyle>
          <a:p>
            <a:pPr lvl="0" algn="l"/>
            <a:r>
              <a:rPr lang="de-DE"/>
              <a:t>Titelmasterformat durch Klicken bearbeiten</a:t>
            </a:r>
            <a:endParaRPr lang="de-DE" dirty="0"/>
          </a:p>
        </p:txBody>
      </p:sp>
      <p:sp>
        <p:nvSpPr>
          <p:cNvPr id="3" name="Inhaltsplatzhalter 2"/>
          <p:cNvSpPr>
            <a:spLocks noGrp="1"/>
          </p:cNvSpPr>
          <p:nvPr>
            <p:ph idx="1"/>
          </p:nvPr>
        </p:nvSpPr>
        <p:spPr>
          <a:xfrm>
            <a:off x="179512" y="1124744"/>
            <a:ext cx="8784976" cy="5145435"/>
          </a:xfrm>
        </p:spPr>
        <p:txBody>
          <a:bodyPr>
            <a:normAutofit/>
          </a:bodyPr>
          <a:lstStyle>
            <a:lvl1pPr>
              <a:defRPr sz="20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marL="1371600" indent="0">
              <a:buNone/>
              <a:defRPr sz="1400">
                <a:latin typeface="Arial" pitchFamily="34" charset="0"/>
                <a:cs typeface="Arial" pitchFamily="34" charset="0"/>
              </a:defRPr>
            </a:lvl4pPr>
            <a:lvl5pPr>
              <a:defRPr sz="1400">
                <a:latin typeface="Arial" pitchFamily="34" charset="0"/>
                <a:cs typeface="Arial" pitchFamily="34" charset="0"/>
              </a:defRPr>
            </a:lvl5pPr>
          </a:lstStyle>
          <a:p>
            <a:pPr lvl="0"/>
            <a:r>
              <a:rPr lang="de-DE" dirty="0"/>
              <a:t>Textmasterformat bearbeiten</a:t>
            </a:r>
          </a:p>
          <a:p>
            <a:pPr lvl="1"/>
            <a:r>
              <a:rPr lang="de-DE" dirty="0"/>
              <a:t>Zweite Ebene</a:t>
            </a:r>
          </a:p>
          <a:p>
            <a:pPr lvl="2"/>
            <a:r>
              <a:rPr lang="de-DE" dirty="0"/>
              <a:t>Dritte Ebene</a:t>
            </a:r>
          </a:p>
          <a:p>
            <a:pPr lvl="4"/>
            <a:r>
              <a:rPr lang="de-DE" dirty="0"/>
              <a:t>Fünfte Ebene</a:t>
            </a:r>
          </a:p>
        </p:txBody>
      </p:sp>
      <p:sp>
        <p:nvSpPr>
          <p:cNvPr id="6" name="Foliennummernplatzhalter 5"/>
          <p:cNvSpPr>
            <a:spLocks noGrp="1"/>
          </p:cNvSpPr>
          <p:nvPr>
            <p:ph type="sldNum" sz="quarter" idx="12"/>
          </p:nvPr>
        </p:nvSpPr>
        <p:spPr>
          <a:xfrm>
            <a:off x="6804248" y="6381328"/>
            <a:ext cx="2133600" cy="365125"/>
          </a:xfrm>
        </p:spPr>
        <p:txBody>
          <a:bodyPr/>
          <a:lstStyle/>
          <a:p>
            <a:fld id="{37097709-3703-4872-A653-C50576CFE1E5}" type="slidenum">
              <a:rPr lang="de-DE" smtClean="0"/>
              <a:pPr/>
              <a:t>‹Nr.›</a:t>
            </a:fld>
            <a:endParaRPr lang="de-DE" dirty="0"/>
          </a:p>
        </p:txBody>
      </p:sp>
      <p:cxnSp>
        <p:nvCxnSpPr>
          <p:cNvPr id="9" name="Gerade Verbindung 8"/>
          <p:cNvCxnSpPr/>
          <p:nvPr userDrawn="1"/>
        </p:nvCxnSpPr>
        <p:spPr>
          <a:xfrm>
            <a:off x="0" y="908720"/>
            <a:ext cx="9144000" cy="0"/>
          </a:xfrm>
          <a:prstGeom prst="line">
            <a:avLst/>
          </a:prstGeom>
          <a:ln w="19050">
            <a:solidFill>
              <a:srgbClr val="283A84"/>
            </a:solidFill>
          </a:ln>
        </p:spPr>
        <p:style>
          <a:lnRef idx="1">
            <a:schemeClr val="accent1"/>
          </a:lnRef>
          <a:fillRef idx="0">
            <a:schemeClr val="accent1"/>
          </a:fillRef>
          <a:effectRef idx="0">
            <a:schemeClr val="accent1"/>
          </a:effectRef>
          <a:fontRef idx="minor">
            <a:schemeClr val="tx1"/>
          </a:fontRef>
        </p:style>
      </p:cxnSp>
      <p:sp>
        <p:nvSpPr>
          <p:cNvPr id="13" name="Textplatzhalter 12"/>
          <p:cNvSpPr>
            <a:spLocks noGrp="1"/>
          </p:cNvSpPr>
          <p:nvPr>
            <p:ph type="body" sz="quarter" idx="13" hasCustomPrompt="1"/>
          </p:nvPr>
        </p:nvSpPr>
        <p:spPr>
          <a:xfrm>
            <a:off x="247756" y="515090"/>
            <a:ext cx="6988540" cy="359445"/>
          </a:xfrm>
        </p:spPr>
        <p:txBody>
          <a:bodyPr>
            <a:noAutofit/>
          </a:bodyPr>
          <a:lstStyle>
            <a:lvl1pPr marL="0" indent="0">
              <a:buNone/>
              <a:defRPr sz="1800" b="1" baseline="0">
                <a:solidFill>
                  <a:srgbClr val="283A84"/>
                </a:solidFill>
                <a:latin typeface="Arial" pitchFamily="34" charset="0"/>
                <a:cs typeface="Arial" pitchFamily="34" charset="0"/>
              </a:defRPr>
            </a:lvl1pPr>
          </a:lstStyle>
          <a:p>
            <a:pPr lvl="0"/>
            <a:r>
              <a:rPr lang="de-DE" dirty="0"/>
              <a:t>Untertitelformat durch klicken bearbeiten</a:t>
            </a:r>
          </a:p>
        </p:txBody>
      </p:sp>
      <p:pic>
        <p:nvPicPr>
          <p:cNvPr id="1027"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r="46893" b="11561"/>
          <a:stretch/>
        </p:blipFill>
        <p:spPr bwMode="auto">
          <a:xfrm>
            <a:off x="7781171" y="36914"/>
            <a:ext cx="1368152" cy="779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864399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elfolie">
    <p:spTree>
      <p:nvGrpSpPr>
        <p:cNvPr id="1" name=""/>
        <p:cNvGrpSpPr/>
        <p:nvPr/>
      </p:nvGrpSpPr>
      <p:grpSpPr>
        <a:xfrm>
          <a:off x="0" y="0"/>
          <a:ext cx="0" cy="0"/>
          <a:chOff x="0" y="0"/>
          <a:chExt cx="0" cy="0"/>
        </a:xfrm>
      </p:grpSpPr>
      <p:pic>
        <p:nvPicPr>
          <p:cNvPr id="11" name="Grafik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91680" y="836712"/>
            <a:ext cx="3233212" cy="1308929"/>
          </a:xfrm>
          <a:prstGeom prst="rect">
            <a:avLst/>
          </a:prstGeom>
        </p:spPr>
      </p:pic>
      <p:sp>
        <p:nvSpPr>
          <p:cNvPr id="6" name="Textfeld 5"/>
          <p:cNvSpPr txBox="1">
            <a:spLocks noChangeArrowheads="1"/>
          </p:cNvSpPr>
          <p:nvPr userDrawn="1"/>
        </p:nvSpPr>
        <p:spPr bwMode="auto">
          <a:xfrm>
            <a:off x="1678438" y="2681625"/>
            <a:ext cx="575945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indent="0" algn="l" defTabSz="914400" rtl="0" eaLnBrk="1" fontAlgn="base" latinLnBrk="0" hangingPunct="1">
              <a:lnSpc>
                <a:spcPct val="100000"/>
              </a:lnSpc>
              <a:spcBef>
                <a:spcPct val="50000"/>
              </a:spcBef>
              <a:spcAft>
                <a:spcPct val="0"/>
              </a:spcAft>
              <a:buClrTx/>
              <a:buSzTx/>
              <a:buFontTx/>
              <a:buNone/>
              <a:tabLst/>
              <a:defRPr/>
            </a:pPr>
            <a:r>
              <a:rPr lang="de-DE" sz="2000" dirty="0">
                <a:solidFill>
                  <a:srgbClr val="283A84"/>
                </a:solidFill>
                <a:latin typeface="Arial" charset="0"/>
              </a:rPr>
              <a:t>www.papilio.de</a:t>
            </a:r>
          </a:p>
          <a:p>
            <a:pPr marL="0" marR="0" indent="0" algn="l" defTabSz="914400" rtl="0" eaLnBrk="1" fontAlgn="base" latinLnBrk="0" hangingPunct="1">
              <a:lnSpc>
                <a:spcPct val="100000"/>
              </a:lnSpc>
              <a:spcBef>
                <a:spcPct val="50000"/>
              </a:spcBef>
              <a:spcAft>
                <a:spcPct val="0"/>
              </a:spcAft>
              <a:buClrTx/>
              <a:buSzTx/>
              <a:buFontTx/>
              <a:buNone/>
              <a:tabLst/>
              <a:defRPr/>
            </a:pPr>
            <a:endParaRPr lang="de-DE" sz="2000" dirty="0">
              <a:solidFill>
                <a:srgbClr val="283A84"/>
              </a:solidFill>
              <a:latin typeface="Arial" charset="0"/>
            </a:endParaRPr>
          </a:p>
          <a:p>
            <a:pPr>
              <a:lnSpc>
                <a:spcPct val="100000"/>
              </a:lnSpc>
              <a:spcBef>
                <a:spcPct val="50000"/>
              </a:spcBef>
              <a:defRPr/>
            </a:pPr>
            <a:r>
              <a:rPr lang="de-DE" sz="2000" dirty="0">
                <a:solidFill>
                  <a:srgbClr val="283A84"/>
                </a:solidFill>
                <a:latin typeface="Arial" charset="0"/>
              </a:rPr>
              <a:t>www.papilio.de/info_newsletter.php</a:t>
            </a:r>
          </a:p>
          <a:p>
            <a:pPr>
              <a:lnSpc>
                <a:spcPct val="100000"/>
              </a:lnSpc>
              <a:spcBef>
                <a:spcPct val="50000"/>
              </a:spcBef>
              <a:defRPr/>
            </a:pPr>
            <a:endParaRPr lang="de-DE" sz="2000" dirty="0">
              <a:solidFill>
                <a:srgbClr val="283A84"/>
              </a:solidFill>
              <a:latin typeface="Arial" charset="0"/>
            </a:endParaRPr>
          </a:p>
          <a:p>
            <a:pPr>
              <a:lnSpc>
                <a:spcPct val="100000"/>
              </a:lnSpc>
              <a:spcBef>
                <a:spcPct val="50000"/>
              </a:spcBef>
              <a:defRPr/>
            </a:pPr>
            <a:r>
              <a:rPr lang="de-DE" sz="2000" dirty="0">
                <a:solidFill>
                  <a:srgbClr val="283A84"/>
                </a:solidFill>
                <a:latin typeface="Arial" charset="0"/>
              </a:rPr>
              <a:t>www.facebook.com/PapilioeV</a:t>
            </a:r>
          </a:p>
        </p:txBody>
      </p:sp>
      <p:sp>
        <p:nvSpPr>
          <p:cNvPr id="5" name="Text Box 7"/>
          <p:cNvSpPr txBox="1">
            <a:spLocks noChangeArrowheads="1"/>
          </p:cNvSpPr>
          <p:nvPr userDrawn="1"/>
        </p:nvSpPr>
        <p:spPr bwMode="auto">
          <a:xfrm>
            <a:off x="251520" y="6476828"/>
            <a:ext cx="198120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000">
                <a:solidFill>
                  <a:schemeClr val="tx1"/>
                </a:solidFill>
                <a:latin typeface="Arial" charset="0"/>
              </a:defRPr>
            </a:lvl1pPr>
            <a:lvl2pPr marL="742950" indent="-285750">
              <a:defRPr sz="1000">
                <a:solidFill>
                  <a:schemeClr val="tx1"/>
                </a:solidFill>
                <a:latin typeface="Arial" charset="0"/>
              </a:defRPr>
            </a:lvl2pPr>
            <a:lvl3pPr marL="1143000" indent="-228600">
              <a:defRPr sz="1000">
                <a:solidFill>
                  <a:schemeClr val="tx1"/>
                </a:solidFill>
                <a:latin typeface="Arial" charset="0"/>
              </a:defRPr>
            </a:lvl3pPr>
            <a:lvl4pPr marL="1600200" indent="-228600">
              <a:defRPr sz="1000">
                <a:solidFill>
                  <a:schemeClr val="tx1"/>
                </a:solidFill>
                <a:latin typeface="Arial" charset="0"/>
              </a:defRPr>
            </a:lvl4pPr>
            <a:lvl5pPr marL="2057400" indent="-228600">
              <a:defRPr sz="1000">
                <a:solidFill>
                  <a:schemeClr val="tx1"/>
                </a:solidFill>
                <a:latin typeface="Arial" charset="0"/>
              </a:defRPr>
            </a:lvl5pPr>
            <a:lvl6pPr marL="2514600" indent="-228600" algn="ctr" eaLnBrk="0" fontAlgn="base" hangingPunct="0">
              <a:spcBef>
                <a:spcPct val="0"/>
              </a:spcBef>
              <a:spcAft>
                <a:spcPct val="0"/>
              </a:spcAft>
              <a:defRPr sz="1000">
                <a:solidFill>
                  <a:schemeClr val="tx1"/>
                </a:solidFill>
                <a:latin typeface="Arial" charset="0"/>
              </a:defRPr>
            </a:lvl6pPr>
            <a:lvl7pPr marL="2971800" indent="-228600" algn="ctr" eaLnBrk="0" fontAlgn="base" hangingPunct="0">
              <a:spcBef>
                <a:spcPct val="0"/>
              </a:spcBef>
              <a:spcAft>
                <a:spcPct val="0"/>
              </a:spcAft>
              <a:defRPr sz="1000">
                <a:solidFill>
                  <a:schemeClr val="tx1"/>
                </a:solidFill>
                <a:latin typeface="Arial" charset="0"/>
              </a:defRPr>
            </a:lvl7pPr>
            <a:lvl8pPr marL="3429000" indent="-228600" algn="ctr" eaLnBrk="0" fontAlgn="base" hangingPunct="0">
              <a:spcBef>
                <a:spcPct val="0"/>
              </a:spcBef>
              <a:spcAft>
                <a:spcPct val="0"/>
              </a:spcAft>
              <a:defRPr sz="1000">
                <a:solidFill>
                  <a:schemeClr val="tx1"/>
                </a:solidFill>
                <a:latin typeface="Arial" charset="0"/>
              </a:defRPr>
            </a:lvl8pPr>
            <a:lvl9pPr marL="3886200" indent="-228600" algn="ctr" eaLnBrk="0" fontAlgn="base" hangingPunct="0">
              <a:spcBef>
                <a:spcPct val="0"/>
              </a:spcBef>
              <a:spcAft>
                <a:spcPct val="0"/>
              </a:spcAft>
              <a:defRPr sz="1000">
                <a:solidFill>
                  <a:schemeClr val="tx1"/>
                </a:solidFill>
                <a:latin typeface="Arial" charset="0"/>
              </a:defRPr>
            </a:lvl9pPr>
          </a:lstStyle>
          <a:p>
            <a:pPr>
              <a:spcBef>
                <a:spcPct val="50000"/>
              </a:spcBef>
              <a:defRPr/>
            </a:pPr>
            <a:r>
              <a:rPr lang="de-DE" dirty="0">
                <a:solidFill>
                  <a:schemeClr val="tx1"/>
                </a:solidFill>
                <a:cs typeface="Arial" charset="0"/>
              </a:rPr>
              <a:t>© Papilio gGmbH</a:t>
            </a:r>
          </a:p>
        </p:txBody>
      </p:sp>
    </p:spTree>
    <p:extLst>
      <p:ext uri="{BB962C8B-B14F-4D97-AF65-F5344CB8AC3E}">
        <p14:creationId xmlns:p14="http://schemas.microsoft.com/office/powerpoint/2010/main" val="38079361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pic>
        <p:nvPicPr>
          <p:cNvPr id="4" name="Picture 2" descr="Freudibold72dpi"/>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utoShape 3"/>
          <p:cNvSpPr>
            <a:spLocks noChangeArrowheads="1"/>
          </p:cNvSpPr>
          <p:nvPr userDrawn="1"/>
        </p:nvSpPr>
        <p:spPr bwMode="auto">
          <a:xfrm>
            <a:off x="6538649" y="188640"/>
            <a:ext cx="2592288" cy="2160240"/>
          </a:xfrm>
          <a:prstGeom prst="wedgeEllipseCallout">
            <a:avLst>
              <a:gd name="adj1" fmla="val -72608"/>
              <a:gd name="adj2" fmla="val 34088"/>
            </a:avLst>
          </a:prstGeom>
          <a:solidFill>
            <a:srgbClr val="EFF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de-DE" sz="1800" b="1" dirty="0"/>
              <a:t>Vielen Dank </a:t>
            </a:r>
            <a:br>
              <a:rPr lang="de-DE" sz="1800" b="1" dirty="0"/>
            </a:br>
            <a:r>
              <a:rPr lang="de-DE" sz="1800" b="1" dirty="0"/>
              <a:t>für Ihre </a:t>
            </a:r>
            <a:br>
              <a:rPr lang="de-DE" sz="1800" b="1" dirty="0"/>
            </a:br>
            <a:r>
              <a:rPr lang="de-DE" sz="1800" b="1" dirty="0"/>
              <a:t>Aufmerksamkeit! </a:t>
            </a:r>
          </a:p>
          <a:p>
            <a:br>
              <a:rPr lang="de-DE" sz="1800" b="1" dirty="0"/>
            </a:br>
            <a:r>
              <a:rPr lang="de-DE" sz="1800" b="1" dirty="0"/>
              <a:t>Ihre Fragen?</a:t>
            </a:r>
          </a:p>
        </p:txBody>
      </p:sp>
    </p:spTree>
    <p:extLst>
      <p:ext uri="{BB962C8B-B14F-4D97-AF65-F5344CB8AC3E}">
        <p14:creationId xmlns:p14="http://schemas.microsoft.com/office/powerpoint/2010/main" val="20265834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endParaRPr lang="de-DE" dirty="0"/>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 bearbeiten</a:t>
            </a:r>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37097709-3703-4872-A653-C50576CFE1E5}" type="slidenum">
              <a:rPr lang="de-DE" smtClean="0"/>
              <a:pPr/>
              <a:t>‹Nr.›</a:t>
            </a:fld>
            <a:endParaRPr lang="de-DE"/>
          </a:p>
        </p:txBody>
      </p:sp>
      <p:sp>
        <p:nvSpPr>
          <p:cNvPr id="10" name="Text Box 7"/>
          <p:cNvSpPr txBox="1">
            <a:spLocks noChangeArrowheads="1"/>
          </p:cNvSpPr>
          <p:nvPr userDrawn="1"/>
        </p:nvSpPr>
        <p:spPr bwMode="auto">
          <a:xfrm>
            <a:off x="251520" y="6476828"/>
            <a:ext cx="198120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000">
                <a:solidFill>
                  <a:schemeClr val="tx1"/>
                </a:solidFill>
                <a:latin typeface="Arial" charset="0"/>
              </a:defRPr>
            </a:lvl1pPr>
            <a:lvl2pPr marL="742950" indent="-285750">
              <a:defRPr sz="1000">
                <a:solidFill>
                  <a:schemeClr val="tx1"/>
                </a:solidFill>
                <a:latin typeface="Arial" charset="0"/>
              </a:defRPr>
            </a:lvl2pPr>
            <a:lvl3pPr marL="1143000" indent="-228600">
              <a:defRPr sz="1000">
                <a:solidFill>
                  <a:schemeClr val="tx1"/>
                </a:solidFill>
                <a:latin typeface="Arial" charset="0"/>
              </a:defRPr>
            </a:lvl3pPr>
            <a:lvl4pPr marL="1600200" indent="-228600">
              <a:defRPr sz="1000">
                <a:solidFill>
                  <a:schemeClr val="tx1"/>
                </a:solidFill>
                <a:latin typeface="Arial" charset="0"/>
              </a:defRPr>
            </a:lvl4pPr>
            <a:lvl5pPr marL="2057400" indent="-228600">
              <a:defRPr sz="1000">
                <a:solidFill>
                  <a:schemeClr val="tx1"/>
                </a:solidFill>
                <a:latin typeface="Arial" charset="0"/>
              </a:defRPr>
            </a:lvl5pPr>
            <a:lvl6pPr marL="2514600" indent="-228600" algn="ctr" eaLnBrk="0" fontAlgn="base" hangingPunct="0">
              <a:spcBef>
                <a:spcPct val="0"/>
              </a:spcBef>
              <a:spcAft>
                <a:spcPct val="0"/>
              </a:spcAft>
              <a:defRPr sz="1000">
                <a:solidFill>
                  <a:schemeClr val="tx1"/>
                </a:solidFill>
                <a:latin typeface="Arial" charset="0"/>
              </a:defRPr>
            </a:lvl6pPr>
            <a:lvl7pPr marL="2971800" indent="-228600" algn="ctr" eaLnBrk="0" fontAlgn="base" hangingPunct="0">
              <a:spcBef>
                <a:spcPct val="0"/>
              </a:spcBef>
              <a:spcAft>
                <a:spcPct val="0"/>
              </a:spcAft>
              <a:defRPr sz="1000">
                <a:solidFill>
                  <a:schemeClr val="tx1"/>
                </a:solidFill>
                <a:latin typeface="Arial" charset="0"/>
              </a:defRPr>
            </a:lvl7pPr>
            <a:lvl8pPr marL="3429000" indent="-228600" algn="ctr" eaLnBrk="0" fontAlgn="base" hangingPunct="0">
              <a:spcBef>
                <a:spcPct val="0"/>
              </a:spcBef>
              <a:spcAft>
                <a:spcPct val="0"/>
              </a:spcAft>
              <a:defRPr sz="1000">
                <a:solidFill>
                  <a:schemeClr val="tx1"/>
                </a:solidFill>
                <a:latin typeface="Arial" charset="0"/>
              </a:defRPr>
            </a:lvl8pPr>
            <a:lvl9pPr marL="3886200" indent="-228600" algn="ctr" eaLnBrk="0" fontAlgn="base" hangingPunct="0">
              <a:spcBef>
                <a:spcPct val="0"/>
              </a:spcBef>
              <a:spcAft>
                <a:spcPct val="0"/>
              </a:spcAft>
              <a:defRPr sz="1000">
                <a:solidFill>
                  <a:schemeClr val="tx1"/>
                </a:solidFill>
                <a:latin typeface="Arial" charset="0"/>
              </a:defRPr>
            </a:lvl9pPr>
          </a:lstStyle>
          <a:p>
            <a:pPr>
              <a:spcBef>
                <a:spcPct val="50000"/>
              </a:spcBef>
              <a:defRPr/>
            </a:pPr>
            <a:r>
              <a:rPr lang="de-DE" dirty="0">
                <a:solidFill>
                  <a:schemeClr val="tx1"/>
                </a:solidFill>
                <a:cs typeface="Arial" charset="0"/>
              </a:rPr>
              <a:t>© Papilio gGmbH</a:t>
            </a:r>
          </a:p>
        </p:txBody>
      </p:sp>
      <p:pic>
        <p:nvPicPr>
          <p:cNvPr id="8"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275718" y="44624"/>
            <a:ext cx="1714887" cy="692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42402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Titelfolie">
    <p:spTree>
      <p:nvGrpSpPr>
        <p:cNvPr id="1" name=""/>
        <p:cNvGrpSpPr/>
        <p:nvPr/>
      </p:nvGrpSpPr>
      <p:grpSpPr>
        <a:xfrm>
          <a:off x="0" y="0"/>
          <a:ext cx="0" cy="0"/>
          <a:chOff x="0" y="0"/>
          <a:chExt cx="0" cy="0"/>
        </a:xfrm>
      </p:grpSpPr>
      <p:sp>
        <p:nvSpPr>
          <p:cNvPr id="4" name="Titel 3"/>
          <p:cNvSpPr>
            <a:spLocks noGrp="1"/>
          </p:cNvSpPr>
          <p:nvPr>
            <p:ph type="title"/>
          </p:nvPr>
        </p:nvSpPr>
        <p:spPr>
          <a:xfrm>
            <a:off x="1691680" y="4221088"/>
            <a:ext cx="6192688" cy="1143000"/>
          </a:xfrm>
        </p:spPr>
        <p:txBody>
          <a:bodyPr>
            <a:noAutofit/>
          </a:bodyPr>
          <a:lstStyle>
            <a:lvl1pPr algn="l">
              <a:defRPr sz="2000" b="1">
                <a:latin typeface="Arial" pitchFamily="34" charset="0"/>
                <a:cs typeface="Arial" pitchFamily="34" charset="0"/>
              </a:defRPr>
            </a:lvl1pPr>
          </a:lstStyle>
          <a:p>
            <a:r>
              <a:rPr lang="de-DE" dirty="0"/>
              <a:t>Titelmasterformat durch Klicken bearbeiten</a:t>
            </a:r>
          </a:p>
        </p:txBody>
      </p:sp>
      <p:sp>
        <p:nvSpPr>
          <p:cNvPr id="5" name="Foliennummernplatzhalter 5"/>
          <p:cNvSpPr>
            <a:spLocks noGrp="1"/>
          </p:cNvSpPr>
          <p:nvPr>
            <p:ph type="sldNum" sz="quarter" idx="12"/>
          </p:nvPr>
        </p:nvSpPr>
        <p:spPr>
          <a:xfrm>
            <a:off x="6804248" y="6381328"/>
            <a:ext cx="2133600" cy="365125"/>
          </a:xfrm>
        </p:spPr>
        <p:txBody>
          <a:bodyPr/>
          <a:lstStyle/>
          <a:p>
            <a:fld id="{37097709-3703-4872-A653-C50576CFE1E5}" type="slidenum">
              <a:rPr lang="de-DE" smtClean="0"/>
              <a:pPr/>
              <a:t>‹Nr.›</a:t>
            </a:fld>
            <a:endParaRPr lang="de-DE" dirty="0"/>
          </a:p>
        </p:txBody>
      </p:sp>
      <p:pic>
        <p:nvPicPr>
          <p:cNvPr id="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275718" y="44624"/>
            <a:ext cx="1714887" cy="692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9936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Leere Folie">
    <p:spTree>
      <p:nvGrpSpPr>
        <p:cNvPr id="1" name=""/>
        <p:cNvGrpSpPr/>
        <p:nvPr/>
      </p:nvGrpSpPr>
      <p:grpSpPr>
        <a:xfrm>
          <a:off x="0" y="0"/>
          <a:ext cx="0" cy="0"/>
          <a:chOff x="0" y="0"/>
          <a:chExt cx="0" cy="0"/>
        </a:xfrm>
      </p:grpSpPr>
      <p:cxnSp>
        <p:nvCxnSpPr>
          <p:cNvPr id="9" name="Gerade Verbindung 8"/>
          <p:cNvCxnSpPr/>
          <p:nvPr userDrawn="1"/>
        </p:nvCxnSpPr>
        <p:spPr bwMode="auto">
          <a:xfrm>
            <a:off x="0" y="908720"/>
            <a:ext cx="9144000" cy="0"/>
          </a:xfrm>
          <a:prstGeom prst="line">
            <a:avLst/>
          </a:prstGeom>
          <a:ln w="25400">
            <a:solidFill>
              <a:srgbClr val="024089"/>
            </a:solidFill>
          </a:ln>
        </p:spPr>
        <p:style>
          <a:lnRef idx="1">
            <a:schemeClr val="accent1"/>
          </a:lnRef>
          <a:fillRef idx="0">
            <a:schemeClr val="accent1"/>
          </a:fillRef>
          <a:effectRef idx="0">
            <a:schemeClr val="accent1"/>
          </a:effectRef>
          <a:fontRef idx="minor">
            <a:schemeClr val="tx1"/>
          </a:fontRef>
        </p:style>
      </p:cxnSp>
      <p:sp>
        <p:nvSpPr>
          <p:cNvPr id="10" name="Textplatzhalter 4"/>
          <p:cNvSpPr>
            <a:spLocks noGrp="1"/>
          </p:cNvSpPr>
          <p:nvPr>
            <p:ph type="body" sz="quarter" idx="12" hasCustomPrompt="1"/>
          </p:nvPr>
        </p:nvSpPr>
        <p:spPr>
          <a:xfrm>
            <a:off x="251520" y="488760"/>
            <a:ext cx="3456384" cy="360610"/>
          </a:xfrm>
        </p:spPr>
        <p:txBody>
          <a:bodyPr>
            <a:noAutofit/>
          </a:bodyPr>
          <a:lstStyle>
            <a:lvl1pPr marL="0" indent="0" algn="l" defTabSz="914400" rtl="0" eaLnBrk="1" latinLnBrk="0" hangingPunct="1">
              <a:spcBef>
                <a:spcPct val="20000"/>
              </a:spcBef>
              <a:buFont typeface="Arial" pitchFamily="34" charset="0"/>
              <a:buNone/>
              <a:defRPr lang="de-DE" sz="1800" b="1" kern="1200" baseline="0" dirty="0">
                <a:solidFill>
                  <a:srgbClr val="024089"/>
                </a:solidFill>
                <a:latin typeface="Arial" pitchFamily="34" charset="0"/>
                <a:ea typeface="+mn-ea"/>
                <a:cs typeface="Arial" pitchFamily="34" charset="0"/>
              </a:defRPr>
            </a:lvl1pPr>
          </a:lstStyle>
          <a:p>
            <a:pPr lvl="0"/>
            <a:r>
              <a:rPr lang="de-DE"/>
              <a:t>Unterüberschrift</a:t>
            </a:r>
          </a:p>
        </p:txBody>
      </p:sp>
      <p:sp>
        <p:nvSpPr>
          <p:cNvPr id="11" name="Textplatzhalter 4"/>
          <p:cNvSpPr>
            <a:spLocks noGrp="1"/>
          </p:cNvSpPr>
          <p:nvPr>
            <p:ph type="body" sz="quarter" idx="11" hasCustomPrompt="1"/>
          </p:nvPr>
        </p:nvSpPr>
        <p:spPr>
          <a:xfrm>
            <a:off x="251520" y="44624"/>
            <a:ext cx="3456384" cy="360610"/>
          </a:xfrm>
        </p:spPr>
        <p:txBody>
          <a:bodyPr>
            <a:noAutofit/>
          </a:bodyPr>
          <a:lstStyle>
            <a:lvl1pPr marL="0" indent="0">
              <a:buNone/>
              <a:defRPr lang="de-DE" sz="1800" b="1" kern="1200" baseline="0" dirty="0">
                <a:solidFill>
                  <a:srgbClr val="024089"/>
                </a:solidFill>
                <a:latin typeface="Arial" pitchFamily="34" charset="0"/>
                <a:ea typeface="+mn-ea"/>
                <a:cs typeface="Arial" pitchFamily="34" charset="0"/>
              </a:defRPr>
            </a:lvl1pPr>
          </a:lstStyle>
          <a:p>
            <a:pPr marL="0" lvl="0" indent="0" algn="l" defTabSz="914400" rtl="0" eaLnBrk="1" latinLnBrk="0" hangingPunct="1">
              <a:spcBef>
                <a:spcPct val="20000"/>
              </a:spcBef>
              <a:buFont typeface="Arial" pitchFamily="34" charset="0"/>
              <a:buNone/>
            </a:pPr>
            <a:r>
              <a:rPr lang="de-DE"/>
              <a:t>Überschrift</a:t>
            </a:r>
          </a:p>
        </p:txBody>
      </p:sp>
      <p:sp>
        <p:nvSpPr>
          <p:cNvPr id="7" name="Foliennummernplatzhalter 5"/>
          <p:cNvSpPr>
            <a:spLocks noGrp="1"/>
          </p:cNvSpPr>
          <p:nvPr>
            <p:ph type="sldNum" sz="quarter" idx="13"/>
          </p:nvPr>
        </p:nvSpPr>
        <p:spPr>
          <a:xfrm>
            <a:off x="6553200" y="6356350"/>
            <a:ext cx="2133600" cy="365125"/>
          </a:xfrm>
        </p:spPr>
        <p:txBody>
          <a:bodyPr/>
          <a:lstStyle/>
          <a:p>
            <a:fld id="{1097461A-818E-46FC-9A27-67D9B02F2919}" type="slidenum">
              <a:rPr lang="de-DE" smtClean="0"/>
              <a:pPr/>
              <a:t>‹Nr.›</a:t>
            </a:fld>
            <a:endParaRPr lang="de-DE"/>
          </a:p>
        </p:txBody>
      </p:sp>
      <p:sp>
        <p:nvSpPr>
          <p:cNvPr id="12" name="Text Box 7"/>
          <p:cNvSpPr txBox="1">
            <a:spLocks noChangeArrowheads="1"/>
          </p:cNvSpPr>
          <p:nvPr userDrawn="1"/>
        </p:nvSpPr>
        <p:spPr bwMode="auto">
          <a:xfrm>
            <a:off x="251520" y="6476828"/>
            <a:ext cx="198120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000">
                <a:solidFill>
                  <a:schemeClr val="tx1"/>
                </a:solidFill>
                <a:latin typeface="Arial" charset="0"/>
              </a:defRPr>
            </a:lvl1pPr>
            <a:lvl2pPr marL="742950" indent="-285750">
              <a:defRPr sz="1000">
                <a:solidFill>
                  <a:schemeClr val="tx1"/>
                </a:solidFill>
                <a:latin typeface="Arial" charset="0"/>
              </a:defRPr>
            </a:lvl2pPr>
            <a:lvl3pPr marL="1143000" indent="-228600">
              <a:defRPr sz="1000">
                <a:solidFill>
                  <a:schemeClr val="tx1"/>
                </a:solidFill>
                <a:latin typeface="Arial" charset="0"/>
              </a:defRPr>
            </a:lvl3pPr>
            <a:lvl4pPr marL="1600200" indent="-228600">
              <a:defRPr sz="1000">
                <a:solidFill>
                  <a:schemeClr val="tx1"/>
                </a:solidFill>
                <a:latin typeface="Arial" charset="0"/>
              </a:defRPr>
            </a:lvl4pPr>
            <a:lvl5pPr marL="2057400" indent="-228600">
              <a:defRPr sz="1000">
                <a:solidFill>
                  <a:schemeClr val="tx1"/>
                </a:solidFill>
                <a:latin typeface="Arial" charset="0"/>
              </a:defRPr>
            </a:lvl5pPr>
            <a:lvl6pPr marL="2514600" indent="-228600" algn="ctr" eaLnBrk="0" fontAlgn="base" hangingPunct="0">
              <a:spcBef>
                <a:spcPct val="0"/>
              </a:spcBef>
              <a:spcAft>
                <a:spcPct val="0"/>
              </a:spcAft>
              <a:defRPr sz="1000">
                <a:solidFill>
                  <a:schemeClr val="tx1"/>
                </a:solidFill>
                <a:latin typeface="Arial" charset="0"/>
              </a:defRPr>
            </a:lvl6pPr>
            <a:lvl7pPr marL="2971800" indent="-228600" algn="ctr" eaLnBrk="0" fontAlgn="base" hangingPunct="0">
              <a:spcBef>
                <a:spcPct val="0"/>
              </a:spcBef>
              <a:spcAft>
                <a:spcPct val="0"/>
              </a:spcAft>
              <a:defRPr sz="1000">
                <a:solidFill>
                  <a:schemeClr val="tx1"/>
                </a:solidFill>
                <a:latin typeface="Arial" charset="0"/>
              </a:defRPr>
            </a:lvl7pPr>
            <a:lvl8pPr marL="3429000" indent="-228600" algn="ctr" eaLnBrk="0" fontAlgn="base" hangingPunct="0">
              <a:spcBef>
                <a:spcPct val="0"/>
              </a:spcBef>
              <a:spcAft>
                <a:spcPct val="0"/>
              </a:spcAft>
              <a:defRPr sz="1000">
                <a:solidFill>
                  <a:schemeClr val="tx1"/>
                </a:solidFill>
                <a:latin typeface="Arial" charset="0"/>
              </a:defRPr>
            </a:lvl8pPr>
            <a:lvl9pPr marL="3886200" indent="-228600" algn="ctr" eaLnBrk="0" fontAlgn="base" hangingPunct="0">
              <a:spcBef>
                <a:spcPct val="0"/>
              </a:spcBef>
              <a:spcAft>
                <a:spcPct val="0"/>
              </a:spcAft>
              <a:defRPr sz="1000">
                <a:solidFill>
                  <a:schemeClr val="tx1"/>
                </a:solidFill>
                <a:latin typeface="Arial" charset="0"/>
              </a:defRPr>
            </a:lvl9pPr>
          </a:lstStyle>
          <a:p>
            <a:pPr>
              <a:spcBef>
                <a:spcPct val="50000"/>
              </a:spcBef>
              <a:defRPr/>
            </a:pPr>
            <a:r>
              <a:rPr lang="de-DE" sz="1100">
                <a:solidFill>
                  <a:prstClr val="black"/>
                </a:solidFill>
                <a:cs typeface="Arial" charset="0"/>
              </a:rPr>
              <a:t>© Papilio</a:t>
            </a:r>
            <a:r>
              <a:rPr lang="de-DE" sz="1100" baseline="0">
                <a:solidFill>
                  <a:prstClr val="black"/>
                </a:solidFill>
                <a:cs typeface="Arial" charset="0"/>
              </a:rPr>
              <a:t> gGmbH</a:t>
            </a:r>
            <a:endParaRPr lang="de-DE" sz="1100">
              <a:solidFill>
                <a:prstClr val="black"/>
              </a:solidFill>
              <a:cs typeface="Arial" charset="0"/>
            </a:endParaRPr>
          </a:p>
        </p:txBody>
      </p:sp>
      <p:pic>
        <p:nvPicPr>
          <p:cNvPr id="8" name="Grafik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51054" y="133724"/>
            <a:ext cx="1477633" cy="598203"/>
          </a:xfrm>
          <a:prstGeom prst="rect">
            <a:avLst/>
          </a:prstGeom>
        </p:spPr>
      </p:pic>
    </p:spTree>
    <p:extLst>
      <p:ext uri="{BB962C8B-B14F-4D97-AF65-F5344CB8AC3E}">
        <p14:creationId xmlns:p14="http://schemas.microsoft.com/office/powerpoint/2010/main" val="236528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A6803A79-A289-4DCB-AB6E-745499C3FAFF}" type="datetime1">
              <a:rPr lang="de-DE" smtClean="0"/>
              <a:t>09.12.2025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37097709-3703-4872-A653-C50576CFE1E5}" type="slidenum">
              <a:rPr lang="de-DE" smtClean="0"/>
              <a:t>‹Nr.›</a:t>
            </a:fld>
            <a:endParaRPr lang="de-DE"/>
          </a:p>
        </p:txBody>
      </p:sp>
    </p:spTree>
    <p:extLst>
      <p:ext uri="{BB962C8B-B14F-4D97-AF65-F5344CB8AC3E}">
        <p14:creationId xmlns:p14="http://schemas.microsoft.com/office/powerpoint/2010/main" val="30541967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097709-3703-4872-A653-C50576CFE1E5}" type="slidenum">
              <a:rPr lang="de-DE" smtClean="0"/>
              <a:pPr/>
              <a:t>‹Nr.›</a:t>
            </a:fld>
            <a:endParaRPr lang="de-DE"/>
          </a:p>
        </p:txBody>
      </p:sp>
    </p:spTree>
    <p:extLst>
      <p:ext uri="{BB962C8B-B14F-4D97-AF65-F5344CB8AC3E}">
        <p14:creationId xmlns:p14="http://schemas.microsoft.com/office/powerpoint/2010/main" val="4161915259"/>
      </p:ext>
    </p:extLst>
  </p:cSld>
  <p:clrMap bg1="lt1" tx1="dk1" bg2="lt2" tx2="dk2" accent1="accent1" accent2="accent2" accent3="accent3" accent4="accent4" accent5="accent5" accent6="accent6" hlink="hlink" folHlink="folHlink"/>
  <p:sldLayoutIdLst>
    <p:sldLayoutId id="2147483660" r:id="rId1"/>
    <p:sldLayoutId id="2147483650" r:id="rId2"/>
    <p:sldLayoutId id="2147483681" r:id="rId3"/>
    <p:sldLayoutId id="2147483661" r:id="rId4"/>
    <p:sldLayoutId id="2147483655" r:id="rId5"/>
    <p:sldLayoutId id="2147483651" r:id="rId6"/>
    <p:sldLayoutId id="2147483679" r:id="rId7"/>
    <p:sldLayoutId id="2147483682" r:id="rId8"/>
    <p:sldLayoutId id="2147483683" r:id="rId9"/>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jpeg"/></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www.papilio.de/papilio-u3.html"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8.xml"/><Relationship Id="rId1" Type="http://schemas.openxmlformats.org/officeDocument/2006/relationships/themeOverride" Target="../theme/themeOverride1.xml"/><Relationship Id="rId5" Type="http://schemas.openxmlformats.org/officeDocument/2006/relationships/image" Target="../media/image56.png"/><Relationship Id="rId4" Type="http://schemas.openxmlformats.org/officeDocument/2006/relationships/image" Target="../media/image55.jpeg"/></Relationships>
</file>

<file path=ppt/slides/_rels/slide26.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oleObject" Target="../embeddings/oleObject1.bin"/><Relationship Id="rId7" Type="http://schemas.openxmlformats.org/officeDocument/2006/relationships/image" Target="../media/image60.jpeg"/><Relationship Id="rId2" Type="http://schemas.openxmlformats.org/officeDocument/2006/relationships/slideLayout" Target="../slideLayouts/slideLayout8.xml"/><Relationship Id="rId1" Type="http://schemas.openxmlformats.org/officeDocument/2006/relationships/tags" Target="../tags/tag1.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emf"/></Relationships>
</file>

<file path=ppt/slides/_rels/slide27.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65.png"/><Relationship Id="rId2" Type="http://schemas.openxmlformats.org/officeDocument/2006/relationships/slideLayout" Target="../slideLayouts/slideLayout8.xml"/><Relationship Id="rId1" Type="http://schemas.openxmlformats.org/officeDocument/2006/relationships/themeOverride" Target="../theme/themeOverride2.xml"/><Relationship Id="rId6" Type="http://schemas.openxmlformats.org/officeDocument/2006/relationships/image" Target="../media/image64.png"/><Relationship Id="rId5" Type="http://schemas.openxmlformats.org/officeDocument/2006/relationships/image" Target="../media/image63.jpeg"/><Relationship Id="rId4" Type="http://schemas.openxmlformats.org/officeDocument/2006/relationships/image" Target="../media/image62.jpeg"/></Relationships>
</file>

<file path=ppt/slides/_rels/slide3.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png"/><Relationship Id="rId9"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69.png"/></Relationships>
</file>

<file path=ppt/slides/_rels/slide33.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oleObject" Target="../embeddings/oleObject1.bin"/><Relationship Id="rId7" Type="http://schemas.openxmlformats.org/officeDocument/2006/relationships/image" Target="../media/image72.png"/><Relationship Id="rId2" Type="http://schemas.openxmlformats.org/officeDocument/2006/relationships/slideLayout" Target="../slideLayouts/slideLayout8.xml"/><Relationship Id="rId1" Type="http://schemas.openxmlformats.org/officeDocument/2006/relationships/tags" Target="../tags/tag2.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57.emf"/><Relationship Id="rId9" Type="http://schemas.openxmlformats.org/officeDocument/2006/relationships/image" Target="../media/image7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xml"/><Relationship Id="rId5" Type="http://schemas.openxmlformats.org/officeDocument/2006/relationships/image" Target="../media/image80.jpeg"/><Relationship Id="rId4" Type="http://schemas.openxmlformats.org/officeDocument/2006/relationships/image" Target="../media/image79.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7.gif"/><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Menschliches Gesicht, Person, Kleidung, Lächeln enthält.&#10;&#10;KI-generierte Inhalte können fehlerhaft sein.">
            <a:extLst>
              <a:ext uri="{FF2B5EF4-FFF2-40B4-BE49-F238E27FC236}">
                <a16:creationId xmlns:a16="http://schemas.microsoft.com/office/drawing/2014/main" id="{41005D38-BDE0-5F5B-DF56-159F50D4BB64}"/>
              </a:ext>
            </a:extLst>
          </p:cNvPr>
          <p:cNvPicPr>
            <a:picLocks noChangeAspect="1"/>
          </p:cNvPicPr>
          <p:nvPr/>
        </p:nvPicPr>
        <p:blipFill>
          <a:blip r:embed="rId2">
            <a:extLst>
              <a:ext uri="{28A0092B-C50C-407E-A947-70E740481C1C}">
                <a14:useLocalDpi xmlns:a14="http://schemas.microsoft.com/office/drawing/2010/main" val="0"/>
              </a:ext>
            </a:extLst>
          </a:blip>
          <a:srcRect l="10186" t="5232" r="17941" b="20352"/>
          <a:stretch>
            <a:fillRect/>
          </a:stretch>
        </p:blipFill>
        <p:spPr>
          <a:xfrm>
            <a:off x="1943316" y="-39200"/>
            <a:ext cx="2693192" cy="3348683"/>
          </a:xfrm>
          <a:prstGeom prst="rect">
            <a:avLst/>
          </a:prstGeom>
        </p:spPr>
      </p:pic>
      <p:pic>
        <p:nvPicPr>
          <p:cNvPr id="11" name="Grafik 10"/>
          <p:cNvPicPr>
            <a:picLocks noChangeAspect="1"/>
          </p:cNvPicPr>
          <p:nvPr/>
        </p:nvPicPr>
        <p:blipFill rotWithShape="1">
          <a:blip r:embed="rId3" cstate="print">
            <a:extLst>
              <a:ext uri="{28A0092B-C50C-407E-A947-70E740481C1C}">
                <a14:useLocalDpi xmlns:a14="http://schemas.microsoft.com/office/drawing/2010/main" val="0"/>
              </a:ext>
            </a:extLst>
          </a:blip>
          <a:srcRect l="38187" t="15016" r="29009" b="12770"/>
          <a:stretch/>
        </p:blipFill>
        <p:spPr>
          <a:xfrm>
            <a:off x="-36512" y="-27384"/>
            <a:ext cx="2232248" cy="3276675"/>
          </a:xfrm>
          <a:prstGeom prst="rect">
            <a:avLst/>
          </a:prstGeom>
        </p:spPr>
      </p:pic>
      <p:pic>
        <p:nvPicPr>
          <p:cNvPr id="16" name="Grafik 15"/>
          <p:cNvPicPr>
            <a:picLocks noChangeAspect="1"/>
          </p:cNvPicPr>
          <p:nvPr/>
        </p:nvPicPr>
        <p:blipFill rotWithShape="1">
          <a:blip r:embed="rId4" cstate="print">
            <a:extLst>
              <a:ext uri="{28A0092B-C50C-407E-A947-70E740481C1C}">
                <a14:useLocalDpi xmlns:a14="http://schemas.microsoft.com/office/drawing/2010/main" val="0"/>
              </a:ext>
            </a:extLst>
          </a:blip>
          <a:srcRect l="46062" t="10842" r="28242" b="31103"/>
          <a:stretch/>
        </p:blipFill>
        <p:spPr>
          <a:xfrm>
            <a:off x="6877809" y="-99392"/>
            <a:ext cx="2302703" cy="3469069"/>
          </a:xfrm>
          <a:prstGeom prst="rect">
            <a:avLst/>
          </a:prstGeom>
        </p:spPr>
      </p:pic>
      <p:pic>
        <p:nvPicPr>
          <p:cNvPr id="17" name="Picture 12"/>
          <p:cNvPicPr>
            <a:picLocks noChangeAspect="1" noChangeArrowheads="1"/>
          </p:cNvPicPr>
          <p:nvPr/>
        </p:nvPicPr>
        <p:blipFill rotWithShape="1">
          <a:blip r:embed="rId5">
            <a:extLst>
              <a:ext uri="{28A0092B-C50C-407E-A947-70E740481C1C}">
                <a14:useLocalDpi xmlns:a14="http://schemas.microsoft.com/office/drawing/2010/main" val="0"/>
              </a:ext>
            </a:extLst>
          </a:blip>
          <a:srcRect l="3186" t="12159" r="18359" b="-395"/>
          <a:stretch>
            <a:fillRect/>
          </a:stretch>
        </p:blipFill>
        <p:spPr bwMode="auto">
          <a:xfrm>
            <a:off x="4437037" y="-27384"/>
            <a:ext cx="2502174" cy="32066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feld 2"/>
          <p:cNvSpPr txBox="1"/>
          <p:nvPr/>
        </p:nvSpPr>
        <p:spPr>
          <a:xfrm>
            <a:off x="0" y="3141000"/>
            <a:ext cx="9144000" cy="288000"/>
          </a:xfrm>
          <a:prstGeom prst="rect">
            <a:avLst/>
          </a:prstGeom>
          <a:solidFill>
            <a:srgbClr val="024089"/>
          </a:solidFill>
        </p:spPr>
        <p:txBody>
          <a:bodyPr wrap="square" rtlCol="0" anchor="ctr">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latin typeface="Arial" panose="020B0604020202020204" pitchFamily="34" charset="0"/>
                <a:cs typeface="Arial" panose="020B0604020202020204" pitchFamily="34" charset="0"/>
              </a:rPr>
              <a:t> </a:t>
            </a:r>
          </a:p>
        </p:txBody>
      </p:sp>
      <p:pic>
        <p:nvPicPr>
          <p:cNvPr id="9" name="Grafik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96296" y="5876277"/>
            <a:ext cx="1296144" cy="756221"/>
          </a:xfrm>
          <a:prstGeom prst="rect">
            <a:avLst/>
          </a:prstGeom>
        </p:spPr>
      </p:pic>
      <p:sp>
        <p:nvSpPr>
          <p:cNvPr id="12" name="Titel 1"/>
          <p:cNvSpPr>
            <a:spLocks noGrp="1"/>
          </p:cNvSpPr>
          <p:nvPr>
            <p:ph type="title"/>
          </p:nvPr>
        </p:nvSpPr>
        <p:spPr>
          <a:xfrm>
            <a:off x="635672" y="4436117"/>
            <a:ext cx="8496944" cy="1440160"/>
          </a:xfrm>
        </p:spPr>
        <p:txBody>
          <a:bodyPr/>
          <a:lstStyle/>
          <a:p>
            <a:br>
              <a:rPr lang="de-DE" sz="2400" dirty="0">
                <a:solidFill>
                  <a:srgbClr val="024089"/>
                </a:solidFill>
              </a:rPr>
            </a:br>
            <a:r>
              <a:rPr lang="de-DE" sz="3200" dirty="0">
                <a:solidFill>
                  <a:srgbClr val="024089"/>
                </a:solidFill>
              </a:rPr>
              <a:t>Starke Kinder – starke Region</a:t>
            </a:r>
            <a:br>
              <a:rPr lang="de-DE" sz="2400" dirty="0">
                <a:solidFill>
                  <a:srgbClr val="024089"/>
                </a:solidFill>
              </a:rPr>
            </a:br>
            <a:r>
              <a:rPr lang="de-DE" sz="2400" dirty="0">
                <a:solidFill>
                  <a:srgbClr val="024089"/>
                </a:solidFill>
              </a:rPr>
              <a:t>Der entwicklungsorientierte Papilio-Ansatz </a:t>
            </a:r>
            <a:br>
              <a:rPr lang="de-DE" sz="2400" dirty="0">
                <a:solidFill>
                  <a:srgbClr val="024089"/>
                </a:solidFill>
              </a:rPr>
            </a:br>
            <a:r>
              <a:rPr lang="de-DE" sz="2400" dirty="0">
                <a:solidFill>
                  <a:srgbClr val="024089"/>
                </a:solidFill>
              </a:rPr>
              <a:t>für Kinder von 0 bis 9 Jahren</a:t>
            </a:r>
            <a:br>
              <a:rPr lang="de-DE" sz="2400" dirty="0">
                <a:solidFill>
                  <a:srgbClr val="024089"/>
                </a:solidFill>
              </a:rPr>
            </a:br>
            <a:br>
              <a:rPr lang="de-DE" sz="1800" b="0" dirty="0">
                <a:solidFill>
                  <a:srgbClr val="024089"/>
                </a:solidFill>
              </a:rPr>
            </a:br>
            <a:br>
              <a:rPr lang="de-DE" sz="1800" b="0" dirty="0">
                <a:solidFill>
                  <a:srgbClr val="024089"/>
                </a:solidFill>
              </a:rPr>
            </a:br>
            <a:br>
              <a:rPr lang="de-DE" b="0" dirty="0">
                <a:solidFill>
                  <a:srgbClr val="024089"/>
                </a:solidFill>
              </a:rPr>
            </a:br>
            <a:br>
              <a:rPr lang="de-DE" b="0" dirty="0">
                <a:solidFill>
                  <a:srgbClr val="024089"/>
                </a:solidFill>
              </a:rPr>
            </a:br>
            <a:br>
              <a:rPr lang="de-DE" b="0" dirty="0">
                <a:solidFill>
                  <a:srgbClr val="024089"/>
                </a:solidFill>
              </a:rPr>
            </a:br>
            <a:endParaRPr lang="de-DE" b="0" dirty="0">
              <a:solidFill>
                <a:srgbClr val="024089"/>
              </a:solidFill>
            </a:endParaRPr>
          </a:p>
        </p:txBody>
      </p:sp>
      <p:sp>
        <p:nvSpPr>
          <p:cNvPr id="14" name="Text Box 7"/>
          <p:cNvSpPr txBox="1">
            <a:spLocks noChangeArrowheads="1"/>
          </p:cNvSpPr>
          <p:nvPr/>
        </p:nvSpPr>
        <p:spPr bwMode="auto">
          <a:xfrm>
            <a:off x="635672" y="6446391"/>
            <a:ext cx="198120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000">
                <a:solidFill>
                  <a:schemeClr val="tx1"/>
                </a:solidFill>
                <a:latin typeface="Arial" charset="0"/>
              </a:defRPr>
            </a:lvl1pPr>
            <a:lvl2pPr marL="742950" indent="-285750">
              <a:defRPr sz="1000">
                <a:solidFill>
                  <a:schemeClr val="tx1"/>
                </a:solidFill>
                <a:latin typeface="Arial" charset="0"/>
              </a:defRPr>
            </a:lvl2pPr>
            <a:lvl3pPr marL="1143000" indent="-228600">
              <a:defRPr sz="1000">
                <a:solidFill>
                  <a:schemeClr val="tx1"/>
                </a:solidFill>
                <a:latin typeface="Arial" charset="0"/>
              </a:defRPr>
            </a:lvl3pPr>
            <a:lvl4pPr marL="1600200" indent="-228600">
              <a:defRPr sz="1000">
                <a:solidFill>
                  <a:schemeClr val="tx1"/>
                </a:solidFill>
                <a:latin typeface="Arial" charset="0"/>
              </a:defRPr>
            </a:lvl4pPr>
            <a:lvl5pPr marL="2057400" indent="-228600">
              <a:defRPr sz="1000">
                <a:solidFill>
                  <a:schemeClr val="tx1"/>
                </a:solidFill>
                <a:latin typeface="Arial" charset="0"/>
              </a:defRPr>
            </a:lvl5pPr>
            <a:lvl6pPr marL="2514600" indent="-228600" algn="ctr" eaLnBrk="0" fontAlgn="base" hangingPunct="0">
              <a:spcBef>
                <a:spcPct val="0"/>
              </a:spcBef>
              <a:spcAft>
                <a:spcPct val="0"/>
              </a:spcAft>
              <a:defRPr sz="1000">
                <a:solidFill>
                  <a:schemeClr val="tx1"/>
                </a:solidFill>
                <a:latin typeface="Arial" charset="0"/>
              </a:defRPr>
            </a:lvl6pPr>
            <a:lvl7pPr marL="2971800" indent="-228600" algn="ctr" eaLnBrk="0" fontAlgn="base" hangingPunct="0">
              <a:spcBef>
                <a:spcPct val="0"/>
              </a:spcBef>
              <a:spcAft>
                <a:spcPct val="0"/>
              </a:spcAft>
              <a:defRPr sz="1000">
                <a:solidFill>
                  <a:schemeClr val="tx1"/>
                </a:solidFill>
                <a:latin typeface="Arial" charset="0"/>
              </a:defRPr>
            </a:lvl7pPr>
            <a:lvl8pPr marL="3429000" indent="-228600" algn="ctr" eaLnBrk="0" fontAlgn="base" hangingPunct="0">
              <a:spcBef>
                <a:spcPct val="0"/>
              </a:spcBef>
              <a:spcAft>
                <a:spcPct val="0"/>
              </a:spcAft>
              <a:defRPr sz="1000">
                <a:solidFill>
                  <a:schemeClr val="tx1"/>
                </a:solidFill>
                <a:latin typeface="Arial" charset="0"/>
              </a:defRPr>
            </a:lvl8pPr>
            <a:lvl9pPr marL="3886200" indent="-228600" algn="ctr" eaLnBrk="0" fontAlgn="base" hangingPunct="0">
              <a:spcBef>
                <a:spcPct val="0"/>
              </a:spcBef>
              <a:spcAft>
                <a:spcPct val="0"/>
              </a:spcAft>
              <a:defRPr sz="1000">
                <a:solidFill>
                  <a:schemeClr val="tx1"/>
                </a:solidFill>
                <a:latin typeface="Arial" charset="0"/>
              </a:defRPr>
            </a:lvl9pPr>
          </a:lstStyle>
          <a:p>
            <a:pPr>
              <a:spcBef>
                <a:spcPct val="50000"/>
              </a:spcBef>
              <a:defRPr/>
            </a:pPr>
            <a:r>
              <a:rPr lang="de-DE" dirty="0">
                <a:solidFill>
                  <a:schemeClr val="bg1">
                    <a:lumMod val="65000"/>
                  </a:schemeClr>
                </a:solidFill>
                <a:cs typeface="Arial" charset="0"/>
              </a:rPr>
              <a:t>© Papilio gGmbH</a:t>
            </a:r>
          </a:p>
        </p:txBody>
      </p:sp>
    </p:spTree>
    <p:extLst>
      <p:ext uri="{BB962C8B-B14F-4D97-AF65-F5344CB8AC3E}">
        <p14:creationId xmlns:p14="http://schemas.microsoft.com/office/powerpoint/2010/main" val="34382837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2772D3-C20E-5E92-A00E-37DD6DB29F5D}"/>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4EC1CD87-3291-E754-716C-D0E1A8A29146}"/>
              </a:ext>
            </a:extLst>
          </p:cNvPr>
          <p:cNvSpPr>
            <a:spLocks noGrp="1"/>
          </p:cNvSpPr>
          <p:nvPr>
            <p:ph idx="1"/>
          </p:nvPr>
        </p:nvSpPr>
        <p:spPr/>
        <p:txBody>
          <a:bodyPr/>
          <a:lstStyle/>
          <a:p>
            <a:endParaRPr lang="de-DE"/>
          </a:p>
        </p:txBody>
      </p:sp>
      <p:sp>
        <p:nvSpPr>
          <p:cNvPr id="4" name="Foliennummernplatzhalter 3">
            <a:extLst>
              <a:ext uri="{FF2B5EF4-FFF2-40B4-BE49-F238E27FC236}">
                <a16:creationId xmlns:a16="http://schemas.microsoft.com/office/drawing/2014/main" id="{40D17904-156F-D514-FDDD-A9251473368E}"/>
              </a:ext>
            </a:extLst>
          </p:cNvPr>
          <p:cNvSpPr>
            <a:spLocks noGrp="1"/>
          </p:cNvSpPr>
          <p:nvPr>
            <p:ph type="sldNum" sz="quarter" idx="12"/>
          </p:nvPr>
        </p:nvSpPr>
        <p:spPr/>
        <p:txBody>
          <a:bodyPr/>
          <a:lstStyle/>
          <a:p>
            <a:fld id="{37097709-3703-4872-A653-C50576CFE1E5}" type="slidenum">
              <a:rPr lang="de-DE" smtClean="0"/>
              <a:pPr/>
              <a:t>10</a:t>
            </a:fld>
            <a:endParaRPr lang="de-DE" dirty="0"/>
          </a:p>
        </p:txBody>
      </p:sp>
      <p:sp>
        <p:nvSpPr>
          <p:cNvPr id="5" name="Textplatzhalter 4">
            <a:extLst>
              <a:ext uri="{FF2B5EF4-FFF2-40B4-BE49-F238E27FC236}">
                <a16:creationId xmlns:a16="http://schemas.microsoft.com/office/drawing/2014/main" id="{8036FFA6-26ED-E128-3B8F-606BE93FFF9D}"/>
              </a:ext>
            </a:extLst>
          </p:cNvPr>
          <p:cNvSpPr>
            <a:spLocks noGrp="1"/>
          </p:cNvSpPr>
          <p:nvPr>
            <p:ph type="body" sz="quarter" idx="13"/>
          </p:nvPr>
        </p:nvSpPr>
        <p:spPr/>
        <p:txBody>
          <a:bodyPr/>
          <a:lstStyle/>
          <a:p>
            <a:endParaRPr lang="de-DE"/>
          </a:p>
        </p:txBody>
      </p:sp>
      <p:pic>
        <p:nvPicPr>
          <p:cNvPr id="7" name="Grafik 6">
            <a:extLst>
              <a:ext uri="{FF2B5EF4-FFF2-40B4-BE49-F238E27FC236}">
                <a16:creationId xmlns:a16="http://schemas.microsoft.com/office/drawing/2014/main" id="{A051F5F5-77E3-E2EB-49F4-7B08FEE30851}"/>
              </a:ext>
            </a:extLst>
          </p:cNvPr>
          <p:cNvPicPr>
            <a:picLocks noChangeAspect="1"/>
          </p:cNvPicPr>
          <p:nvPr/>
        </p:nvPicPr>
        <p:blipFill>
          <a:blip r:embed="rId2"/>
          <a:stretch>
            <a:fillRect/>
          </a:stretch>
        </p:blipFill>
        <p:spPr>
          <a:xfrm>
            <a:off x="-36512" y="0"/>
            <a:ext cx="9238640" cy="7029400"/>
          </a:xfrm>
          <a:prstGeom prst="rect">
            <a:avLst/>
          </a:prstGeom>
        </p:spPr>
      </p:pic>
      <p:sp>
        <p:nvSpPr>
          <p:cNvPr id="6" name="Text Box 7">
            <a:extLst>
              <a:ext uri="{FF2B5EF4-FFF2-40B4-BE49-F238E27FC236}">
                <a16:creationId xmlns:a16="http://schemas.microsoft.com/office/drawing/2014/main" id="{18FEDF41-9D6C-574C-F236-96DC0831362A}"/>
              </a:ext>
            </a:extLst>
          </p:cNvPr>
          <p:cNvSpPr txBox="1">
            <a:spLocks noChangeArrowheads="1"/>
          </p:cNvSpPr>
          <p:nvPr/>
        </p:nvSpPr>
        <p:spPr bwMode="auto">
          <a:xfrm>
            <a:off x="251520" y="6551766"/>
            <a:ext cx="198120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000">
                <a:solidFill>
                  <a:schemeClr val="tx1"/>
                </a:solidFill>
                <a:latin typeface="Arial" charset="0"/>
              </a:defRPr>
            </a:lvl1pPr>
            <a:lvl2pPr marL="742950" indent="-285750">
              <a:defRPr sz="1000">
                <a:solidFill>
                  <a:schemeClr val="tx1"/>
                </a:solidFill>
                <a:latin typeface="Arial" charset="0"/>
              </a:defRPr>
            </a:lvl2pPr>
            <a:lvl3pPr marL="1143000" indent="-228600">
              <a:defRPr sz="1000">
                <a:solidFill>
                  <a:schemeClr val="tx1"/>
                </a:solidFill>
                <a:latin typeface="Arial" charset="0"/>
              </a:defRPr>
            </a:lvl3pPr>
            <a:lvl4pPr marL="1600200" indent="-228600">
              <a:defRPr sz="1000">
                <a:solidFill>
                  <a:schemeClr val="tx1"/>
                </a:solidFill>
                <a:latin typeface="Arial" charset="0"/>
              </a:defRPr>
            </a:lvl4pPr>
            <a:lvl5pPr marL="2057400" indent="-228600">
              <a:defRPr sz="1000">
                <a:solidFill>
                  <a:schemeClr val="tx1"/>
                </a:solidFill>
                <a:latin typeface="Arial" charset="0"/>
              </a:defRPr>
            </a:lvl5pPr>
            <a:lvl6pPr marL="2514600" indent="-228600" algn="ctr" eaLnBrk="0" fontAlgn="base" hangingPunct="0">
              <a:spcBef>
                <a:spcPct val="0"/>
              </a:spcBef>
              <a:spcAft>
                <a:spcPct val="0"/>
              </a:spcAft>
              <a:defRPr sz="1000">
                <a:solidFill>
                  <a:schemeClr val="tx1"/>
                </a:solidFill>
                <a:latin typeface="Arial" charset="0"/>
              </a:defRPr>
            </a:lvl6pPr>
            <a:lvl7pPr marL="2971800" indent="-228600" algn="ctr" eaLnBrk="0" fontAlgn="base" hangingPunct="0">
              <a:spcBef>
                <a:spcPct val="0"/>
              </a:spcBef>
              <a:spcAft>
                <a:spcPct val="0"/>
              </a:spcAft>
              <a:defRPr sz="1000">
                <a:solidFill>
                  <a:schemeClr val="tx1"/>
                </a:solidFill>
                <a:latin typeface="Arial" charset="0"/>
              </a:defRPr>
            </a:lvl7pPr>
            <a:lvl8pPr marL="3429000" indent="-228600" algn="ctr" eaLnBrk="0" fontAlgn="base" hangingPunct="0">
              <a:spcBef>
                <a:spcPct val="0"/>
              </a:spcBef>
              <a:spcAft>
                <a:spcPct val="0"/>
              </a:spcAft>
              <a:defRPr sz="1000">
                <a:solidFill>
                  <a:schemeClr val="tx1"/>
                </a:solidFill>
                <a:latin typeface="Arial" charset="0"/>
              </a:defRPr>
            </a:lvl8pPr>
            <a:lvl9pPr marL="3886200" indent="-228600" algn="ctr" eaLnBrk="0" fontAlgn="base" hangingPunct="0">
              <a:spcBef>
                <a:spcPct val="0"/>
              </a:spcBef>
              <a:spcAft>
                <a:spcPct val="0"/>
              </a:spcAft>
              <a:defRPr sz="1000">
                <a:solidFill>
                  <a:schemeClr val="tx1"/>
                </a:solidFill>
                <a:latin typeface="Arial" charset="0"/>
              </a:defRPr>
            </a:lvl9pPr>
          </a:lstStyle>
          <a:p>
            <a:pPr>
              <a:spcBef>
                <a:spcPct val="50000"/>
              </a:spcBef>
              <a:defRPr/>
            </a:pPr>
            <a:r>
              <a:rPr lang="de-DE" sz="1100" dirty="0">
                <a:solidFill>
                  <a:schemeClr val="bg1"/>
                </a:solidFill>
                <a:cs typeface="Arial" charset="0"/>
              </a:rPr>
              <a:t>© Papilio gGmbH</a:t>
            </a:r>
          </a:p>
        </p:txBody>
      </p:sp>
    </p:spTree>
    <p:extLst>
      <p:ext uri="{BB962C8B-B14F-4D97-AF65-F5344CB8AC3E}">
        <p14:creationId xmlns:p14="http://schemas.microsoft.com/office/powerpoint/2010/main" val="4455909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247879" y="332656"/>
            <a:ext cx="5230821" cy="402770"/>
          </a:xfrm>
        </p:spPr>
        <p:txBody>
          <a:bodyPr/>
          <a:lstStyle/>
          <a:p>
            <a:r>
              <a:rPr lang="de-DE" dirty="0">
                <a:solidFill>
                  <a:srgbClr val="024089"/>
                </a:solidFill>
              </a:rPr>
              <a:t>Entwicklungsorientierte Prävention </a:t>
            </a:r>
          </a:p>
        </p:txBody>
      </p:sp>
      <p:grpSp>
        <p:nvGrpSpPr>
          <p:cNvPr id="7" name="Gruppieren 6"/>
          <p:cNvGrpSpPr/>
          <p:nvPr/>
        </p:nvGrpSpPr>
        <p:grpSpPr>
          <a:xfrm>
            <a:off x="323528" y="3413052"/>
            <a:ext cx="2700000" cy="664019"/>
            <a:chOff x="155894" y="1180804"/>
            <a:chExt cx="2700000" cy="664019"/>
          </a:xfrm>
        </p:grpSpPr>
        <p:sp>
          <p:nvSpPr>
            <p:cNvPr id="8" name="Abgerundetes Rechteck 7"/>
            <p:cNvSpPr/>
            <p:nvPr/>
          </p:nvSpPr>
          <p:spPr>
            <a:xfrm>
              <a:off x="155894" y="1184528"/>
              <a:ext cx="2700000" cy="660295"/>
            </a:xfrm>
            <a:prstGeom prst="roundRect">
              <a:avLst/>
            </a:prstGeom>
            <a:solidFill>
              <a:srgbClr val="FFCD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dirty="0">
                  <a:solidFill>
                    <a:schemeClr val="tx1"/>
                  </a:solidFill>
                  <a:latin typeface="Arial" panose="020B0604020202020204" pitchFamily="34" charset="0"/>
                  <a:cs typeface="Arial" panose="020B0604020202020204" pitchFamily="34" charset="0"/>
                </a:rPr>
                <a:t>Papilio-U3</a:t>
              </a:r>
            </a:p>
          </p:txBody>
        </p:sp>
        <p:pic>
          <p:nvPicPr>
            <p:cNvPr id="9" name="Grafik 8"/>
            <p:cNvPicPr>
              <a:picLocks noChangeAspect="1"/>
            </p:cNvPicPr>
            <p:nvPr/>
          </p:nvPicPr>
          <p:blipFill rotWithShape="1">
            <a:blip r:embed="rId2" cstate="print">
              <a:extLst>
                <a:ext uri="{28A0092B-C50C-407E-A947-70E740481C1C}">
                  <a14:useLocalDpi xmlns:a14="http://schemas.microsoft.com/office/drawing/2010/main" val="0"/>
                </a:ext>
              </a:extLst>
            </a:blip>
            <a:srcRect l="27586" t="3265" r="15852"/>
            <a:stretch/>
          </p:blipFill>
          <p:spPr>
            <a:xfrm>
              <a:off x="2093792" y="1180804"/>
              <a:ext cx="582382" cy="664019"/>
            </a:xfrm>
            <a:prstGeom prst="rect">
              <a:avLst/>
            </a:prstGeom>
          </p:spPr>
        </p:pic>
      </p:grpSp>
      <p:cxnSp>
        <p:nvCxnSpPr>
          <p:cNvPr id="10" name="Gerade Verbindung mit Pfeil 9"/>
          <p:cNvCxnSpPr/>
          <p:nvPr/>
        </p:nvCxnSpPr>
        <p:spPr>
          <a:xfrm>
            <a:off x="359532" y="5021333"/>
            <a:ext cx="8640361"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Textfeld 10"/>
          <p:cNvSpPr txBox="1"/>
          <p:nvPr/>
        </p:nvSpPr>
        <p:spPr>
          <a:xfrm>
            <a:off x="1079313" y="5165349"/>
            <a:ext cx="1584176" cy="338554"/>
          </a:xfrm>
          <a:prstGeom prst="rect">
            <a:avLst/>
          </a:prstGeom>
          <a:noFill/>
        </p:spPr>
        <p:txBody>
          <a:bodyPr wrap="square" rtlCol="0">
            <a:spAutoFit/>
          </a:bodyPr>
          <a:lstStyle/>
          <a:p>
            <a:r>
              <a:rPr lang="de-DE" sz="1600" dirty="0">
                <a:latin typeface="Arial" panose="020B0604020202020204" pitchFamily="34" charset="0"/>
                <a:cs typeface="Arial" panose="020B0604020202020204" pitchFamily="34" charset="0"/>
              </a:rPr>
              <a:t>0 - 3 Jahre</a:t>
            </a:r>
          </a:p>
        </p:txBody>
      </p:sp>
      <p:sp>
        <p:nvSpPr>
          <p:cNvPr id="12" name="Textfeld 11"/>
          <p:cNvSpPr txBox="1"/>
          <p:nvPr/>
        </p:nvSpPr>
        <p:spPr>
          <a:xfrm>
            <a:off x="4031641" y="5163860"/>
            <a:ext cx="1584176" cy="338554"/>
          </a:xfrm>
          <a:prstGeom prst="rect">
            <a:avLst/>
          </a:prstGeom>
          <a:noFill/>
        </p:spPr>
        <p:txBody>
          <a:bodyPr wrap="square" rtlCol="0">
            <a:spAutoFit/>
          </a:bodyPr>
          <a:lstStyle/>
          <a:p>
            <a:r>
              <a:rPr lang="de-DE" sz="1600" dirty="0">
                <a:latin typeface="Arial" panose="020B0604020202020204" pitchFamily="34" charset="0"/>
                <a:cs typeface="Arial" panose="020B0604020202020204" pitchFamily="34" charset="0"/>
              </a:rPr>
              <a:t>3 - 6 Jahre</a:t>
            </a:r>
          </a:p>
        </p:txBody>
      </p:sp>
      <p:sp>
        <p:nvSpPr>
          <p:cNvPr id="13" name="Textfeld 12"/>
          <p:cNvSpPr txBox="1"/>
          <p:nvPr/>
        </p:nvSpPr>
        <p:spPr>
          <a:xfrm>
            <a:off x="7055977" y="5165349"/>
            <a:ext cx="1584176" cy="338554"/>
          </a:xfrm>
          <a:prstGeom prst="rect">
            <a:avLst/>
          </a:prstGeom>
          <a:noFill/>
        </p:spPr>
        <p:txBody>
          <a:bodyPr wrap="square" rtlCol="0">
            <a:spAutoFit/>
          </a:bodyPr>
          <a:lstStyle/>
          <a:p>
            <a:r>
              <a:rPr lang="de-DE" sz="1600" dirty="0">
                <a:latin typeface="Arial" panose="020B0604020202020204" pitchFamily="34" charset="0"/>
                <a:cs typeface="Arial" panose="020B0604020202020204" pitchFamily="34" charset="0"/>
              </a:rPr>
              <a:t>6 - 9 Jahre</a:t>
            </a:r>
          </a:p>
        </p:txBody>
      </p:sp>
      <p:sp>
        <p:nvSpPr>
          <p:cNvPr id="14" name="Abgerundetes Rechteck 13"/>
          <p:cNvSpPr/>
          <p:nvPr/>
        </p:nvSpPr>
        <p:spPr>
          <a:xfrm>
            <a:off x="323528" y="4392675"/>
            <a:ext cx="2700000" cy="504056"/>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latin typeface="Arial" panose="020B0604020202020204" pitchFamily="34" charset="0"/>
                <a:cs typeface="Arial" panose="020B0604020202020204" pitchFamily="34" charset="0"/>
              </a:rPr>
              <a:t>Krippe</a:t>
            </a:r>
          </a:p>
        </p:txBody>
      </p:sp>
      <p:sp>
        <p:nvSpPr>
          <p:cNvPr id="15" name="Abgerundetes Rechteck 14"/>
          <p:cNvSpPr/>
          <p:nvPr/>
        </p:nvSpPr>
        <p:spPr>
          <a:xfrm>
            <a:off x="3311561" y="4380614"/>
            <a:ext cx="2700000" cy="504056"/>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latin typeface="Arial" panose="020B0604020202020204" pitchFamily="34" charset="0"/>
                <a:cs typeface="Arial" panose="020B0604020202020204" pitchFamily="34" charset="0"/>
              </a:rPr>
              <a:t>Kita</a:t>
            </a:r>
          </a:p>
        </p:txBody>
      </p:sp>
      <p:sp>
        <p:nvSpPr>
          <p:cNvPr id="16" name="Abgerundetes Rechteck 15"/>
          <p:cNvSpPr/>
          <p:nvPr/>
        </p:nvSpPr>
        <p:spPr>
          <a:xfrm>
            <a:off x="6263889" y="4393006"/>
            <a:ext cx="2700000" cy="504056"/>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latin typeface="Arial" panose="020B0604020202020204" pitchFamily="34" charset="0"/>
                <a:cs typeface="Arial" panose="020B0604020202020204" pitchFamily="34" charset="0"/>
              </a:rPr>
              <a:t>Grundschule</a:t>
            </a:r>
          </a:p>
        </p:txBody>
      </p:sp>
      <p:sp>
        <p:nvSpPr>
          <p:cNvPr id="17" name="Abgerundetes Rechteck 16"/>
          <p:cNvSpPr/>
          <p:nvPr/>
        </p:nvSpPr>
        <p:spPr>
          <a:xfrm>
            <a:off x="107504" y="3068960"/>
            <a:ext cx="3132049" cy="2736304"/>
          </a:xfrm>
          <a:prstGeom prst="roundRect">
            <a:avLst/>
          </a:prstGeom>
          <a:noFill/>
          <a:ln>
            <a:solidFill>
              <a:srgbClr val="283A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8" name="Gruppieren 17"/>
          <p:cNvGrpSpPr/>
          <p:nvPr/>
        </p:nvGrpSpPr>
        <p:grpSpPr>
          <a:xfrm>
            <a:off x="3311561" y="3413053"/>
            <a:ext cx="2700000" cy="679448"/>
            <a:chOff x="3311561" y="2908997"/>
            <a:chExt cx="2700000" cy="679448"/>
          </a:xfrm>
        </p:grpSpPr>
        <p:sp>
          <p:nvSpPr>
            <p:cNvPr id="19" name="Abgerundetes Rechteck 18"/>
            <p:cNvSpPr/>
            <p:nvPr/>
          </p:nvSpPr>
          <p:spPr>
            <a:xfrm>
              <a:off x="3311561" y="2908997"/>
              <a:ext cx="2700000" cy="679448"/>
            </a:xfrm>
            <a:prstGeom prst="roundRect">
              <a:avLst/>
            </a:prstGeom>
            <a:solidFill>
              <a:srgbClr val="F393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dirty="0">
                  <a:solidFill>
                    <a:schemeClr val="tx1"/>
                  </a:solidFill>
                  <a:latin typeface="Arial" panose="020B0604020202020204" pitchFamily="34" charset="0"/>
                  <a:cs typeface="Arial" panose="020B0604020202020204" pitchFamily="34" charset="0"/>
                </a:rPr>
                <a:t>Papilio-3bis6</a:t>
              </a:r>
            </a:p>
          </p:txBody>
        </p:sp>
        <p:pic>
          <p:nvPicPr>
            <p:cNvPr id="20" name="Grafik 19"/>
            <p:cNvPicPr>
              <a:picLocks noChangeAspect="1"/>
            </p:cNvPicPr>
            <p:nvPr/>
          </p:nvPicPr>
          <p:blipFill rotWithShape="1">
            <a:blip r:embed="rId3" cstate="print">
              <a:extLst>
                <a:ext uri="{28A0092B-C50C-407E-A947-70E740481C1C}">
                  <a14:useLocalDpi xmlns:a14="http://schemas.microsoft.com/office/drawing/2010/main" val="0"/>
                </a:ext>
              </a:extLst>
            </a:blip>
            <a:srcRect l="6597" r="53765" b="32907"/>
            <a:stretch/>
          </p:blipFill>
          <p:spPr>
            <a:xfrm>
              <a:off x="5220072" y="2908997"/>
              <a:ext cx="601826" cy="679448"/>
            </a:xfrm>
            <a:prstGeom prst="rect">
              <a:avLst/>
            </a:prstGeom>
          </p:spPr>
        </p:pic>
      </p:grpSp>
      <p:grpSp>
        <p:nvGrpSpPr>
          <p:cNvPr id="21" name="Gruppieren 20"/>
          <p:cNvGrpSpPr/>
          <p:nvPr/>
        </p:nvGrpSpPr>
        <p:grpSpPr>
          <a:xfrm>
            <a:off x="6228184" y="3405298"/>
            <a:ext cx="2700000" cy="720000"/>
            <a:chOff x="6192480" y="2901242"/>
            <a:chExt cx="2700000" cy="720000"/>
          </a:xfrm>
        </p:grpSpPr>
        <p:sp>
          <p:nvSpPr>
            <p:cNvPr id="22" name="Abgerundetes Rechteck 21"/>
            <p:cNvSpPr/>
            <p:nvPr/>
          </p:nvSpPr>
          <p:spPr>
            <a:xfrm>
              <a:off x="6192480" y="2901242"/>
              <a:ext cx="2700000" cy="720000"/>
            </a:xfrm>
            <a:prstGeom prst="roundRect">
              <a:avLst/>
            </a:prstGeom>
            <a:solidFill>
              <a:srgbClr val="86C2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dirty="0">
                  <a:solidFill>
                    <a:schemeClr val="tx1"/>
                  </a:solidFill>
                  <a:latin typeface="Arial" panose="020B0604020202020204" pitchFamily="34" charset="0"/>
                  <a:cs typeface="Arial" panose="020B0604020202020204" pitchFamily="34" charset="0"/>
                </a:rPr>
                <a:t>Papilio-6bis9</a:t>
              </a:r>
            </a:p>
          </p:txBody>
        </p:sp>
        <p:pic>
          <p:nvPicPr>
            <p:cNvPr id="23"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404" r="16451" b="7965"/>
            <a:stretch/>
          </p:blipFill>
          <p:spPr bwMode="auto">
            <a:xfrm>
              <a:off x="8037583" y="2912721"/>
              <a:ext cx="675177" cy="7085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4" name="Grafik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05972" y="1844824"/>
            <a:ext cx="2405589" cy="973876"/>
          </a:xfrm>
          <a:prstGeom prst="rect">
            <a:avLst/>
          </a:prstGeom>
        </p:spPr>
      </p:pic>
      <p:sp>
        <p:nvSpPr>
          <p:cNvPr id="2" name="Foliennummernplatzhalter 3">
            <a:extLst>
              <a:ext uri="{FF2B5EF4-FFF2-40B4-BE49-F238E27FC236}">
                <a16:creationId xmlns:a16="http://schemas.microsoft.com/office/drawing/2014/main" id="{96116127-F217-D47C-4CA7-2D7683576AB5}"/>
              </a:ext>
            </a:extLst>
          </p:cNvPr>
          <p:cNvSpPr>
            <a:spLocks noGrp="1"/>
          </p:cNvSpPr>
          <p:nvPr>
            <p:ph type="sldNum" sz="quarter" idx="12"/>
          </p:nvPr>
        </p:nvSpPr>
        <p:spPr>
          <a:xfrm>
            <a:off x="6804248" y="6381328"/>
            <a:ext cx="2133600" cy="365125"/>
          </a:xfrm>
        </p:spPr>
        <p:txBody>
          <a:bodyPr/>
          <a:lstStyle/>
          <a:p>
            <a:fld id="{37097709-3703-4872-A653-C50576CFE1E5}" type="slidenum">
              <a:rPr lang="de-DE" sz="1000" smtClean="0">
                <a:solidFill>
                  <a:schemeClr val="tx1">
                    <a:lumMod val="50000"/>
                    <a:lumOff val="50000"/>
                  </a:schemeClr>
                </a:solidFill>
                <a:latin typeface="Arial" panose="020B0604020202020204" pitchFamily="34" charset="0"/>
                <a:cs typeface="Arial" panose="020B0604020202020204" pitchFamily="34" charset="0"/>
              </a:rPr>
              <a:t>11</a:t>
            </a:fld>
            <a:endParaRPr lang="de-DE" sz="10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3" name="Text Box 7">
            <a:extLst>
              <a:ext uri="{FF2B5EF4-FFF2-40B4-BE49-F238E27FC236}">
                <a16:creationId xmlns:a16="http://schemas.microsoft.com/office/drawing/2014/main" id="{C2CE865B-E5CE-42BD-D433-4116E7283A9F}"/>
              </a:ext>
            </a:extLst>
          </p:cNvPr>
          <p:cNvSpPr txBox="1">
            <a:spLocks noChangeArrowheads="1"/>
          </p:cNvSpPr>
          <p:nvPr/>
        </p:nvSpPr>
        <p:spPr bwMode="auto">
          <a:xfrm>
            <a:off x="251520" y="6476828"/>
            <a:ext cx="198120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000">
                <a:solidFill>
                  <a:schemeClr val="tx1"/>
                </a:solidFill>
                <a:latin typeface="Arial" charset="0"/>
              </a:defRPr>
            </a:lvl1pPr>
            <a:lvl2pPr marL="742950" indent="-285750">
              <a:defRPr sz="1000">
                <a:solidFill>
                  <a:schemeClr val="tx1"/>
                </a:solidFill>
                <a:latin typeface="Arial" charset="0"/>
              </a:defRPr>
            </a:lvl2pPr>
            <a:lvl3pPr marL="1143000" indent="-228600">
              <a:defRPr sz="1000">
                <a:solidFill>
                  <a:schemeClr val="tx1"/>
                </a:solidFill>
                <a:latin typeface="Arial" charset="0"/>
              </a:defRPr>
            </a:lvl3pPr>
            <a:lvl4pPr marL="1600200" indent="-228600">
              <a:defRPr sz="1000">
                <a:solidFill>
                  <a:schemeClr val="tx1"/>
                </a:solidFill>
                <a:latin typeface="Arial" charset="0"/>
              </a:defRPr>
            </a:lvl4pPr>
            <a:lvl5pPr marL="2057400" indent="-228600">
              <a:defRPr sz="1000">
                <a:solidFill>
                  <a:schemeClr val="tx1"/>
                </a:solidFill>
                <a:latin typeface="Arial" charset="0"/>
              </a:defRPr>
            </a:lvl5pPr>
            <a:lvl6pPr marL="2514600" indent="-228600" algn="ctr" eaLnBrk="0" fontAlgn="base" hangingPunct="0">
              <a:spcBef>
                <a:spcPct val="0"/>
              </a:spcBef>
              <a:spcAft>
                <a:spcPct val="0"/>
              </a:spcAft>
              <a:defRPr sz="1000">
                <a:solidFill>
                  <a:schemeClr val="tx1"/>
                </a:solidFill>
                <a:latin typeface="Arial" charset="0"/>
              </a:defRPr>
            </a:lvl6pPr>
            <a:lvl7pPr marL="2971800" indent="-228600" algn="ctr" eaLnBrk="0" fontAlgn="base" hangingPunct="0">
              <a:spcBef>
                <a:spcPct val="0"/>
              </a:spcBef>
              <a:spcAft>
                <a:spcPct val="0"/>
              </a:spcAft>
              <a:defRPr sz="1000">
                <a:solidFill>
                  <a:schemeClr val="tx1"/>
                </a:solidFill>
                <a:latin typeface="Arial" charset="0"/>
              </a:defRPr>
            </a:lvl7pPr>
            <a:lvl8pPr marL="3429000" indent="-228600" algn="ctr" eaLnBrk="0" fontAlgn="base" hangingPunct="0">
              <a:spcBef>
                <a:spcPct val="0"/>
              </a:spcBef>
              <a:spcAft>
                <a:spcPct val="0"/>
              </a:spcAft>
              <a:defRPr sz="1000">
                <a:solidFill>
                  <a:schemeClr val="tx1"/>
                </a:solidFill>
                <a:latin typeface="Arial" charset="0"/>
              </a:defRPr>
            </a:lvl8pPr>
            <a:lvl9pPr marL="3886200" indent="-228600" algn="ctr" eaLnBrk="0" fontAlgn="base" hangingPunct="0">
              <a:spcBef>
                <a:spcPct val="0"/>
              </a:spcBef>
              <a:spcAft>
                <a:spcPct val="0"/>
              </a:spcAft>
              <a:defRPr sz="1000">
                <a:solidFill>
                  <a:schemeClr val="tx1"/>
                </a:solidFill>
                <a:latin typeface="Arial" charset="0"/>
              </a:defRPr>
            </a:lvl9pPr>
          </a:lstStyle>
          <a:p>
            <a:pPr>
              <a:spcBef>
                <a:spcPct val="50000"/>
              </a:spcBef>
              <a:defRPr/>
            </a:pPr>
            <a:r>
              <a:rPr lang="de-DE" sz="1100" dirty="0">
                <a:cs typeface="Arial" charset="0"/>
              </a:rPr>
              <a:t>© Papilio gGmbH</a:t>
            </a:r>
          </a:p>
        </p:txBody>
      </p:sp>
    </p:spTree>
    <p:extLst>
      <p:ext uri="{BB962C8B-B14F-4D97-AF65-F5344CB8AC3E}">
        <p14:creationId xmlns:p14="http://schemas.microsoft.com/office/powerpoint/2010/main" val="3249223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rotWithShape="1">
          <a:blip r:embed="rId3" cstate="print">
            <a:extLst>
              <a:ext uri="{28A0092B-C50C-407E-A947-70E740481C1C}">
                <a14:useLocalDpi xmlns:a14="http://schemas.microsoft.com/office/drawing/2010/main" val="0"/>
              </a:ext>
            </a:extLst>
          </a:blip>
          <a:srcRect l="393" t="2822" r="1168" b="43815"/>
          <a:stretch/>
        </p:blipFill>
        <p:spPr>
          <a:xfrm>
            <a:off x="0" y="-92189"/>
            <a:ext cx="9144000" cy="3305165"/>
          </a:xfrm>
          <a:prstGeom prst="rect">
            <a:avLst/>
          </a:prstGeom>
        </p:spPr>
      </p:pic>
      <p:sp>
        <p:nvSpPr>
          <p:cNvPr id="3" name="Textfeld 2"/>
          <p:cNvSpPr txBox="1"/>
          <p:nvPr/>
        </p:nvSpPr>
        <p:spPr>
          <a:xfrm>
            <a:off x="0" y="3140968"/>
            <a:ext cx="9144000" cy="288000"/>
          </a:xfrm>
          <a:prstGeom prst="rect">
            <a:avLst/>
          </a:prstGeom>
          <a:solidFill>
            <a:srgbClr val="FFCD1C"/>
          </a:solidFill>
        </p:spPr>
        <p:txBody>
          <a:bodyPr wrap="square" rtlCol="0" anchor="ctr">
            <a:spAutoFit/>
          </a:bodyPr>
          <a:lstStyle/>
          <a:p>
            <a:r>
              <a:rPr lang="de-DE" dirty="0">
                <a:latin typeface="Arial" panose="020B0604020202020204" pitchFamily="34" charset="0"/>
                <a:cs typeface="Arial" panose="020B0604020202020204" pitchFamily="34" charset="0"/>
              </a:rPr>
              <a:t> </a:t>
            </a:r>
          </a:p>
        </p:txBody>
      </p:sp>
      <p:pic>
        <p:nvPicPr>
          <p:cNvPr id="205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0436"/>
          <a:stretch/>
        </p:blipFill>
        <p:spPr bwMode="auto">
          <a:xfrm>
            <a:off x="5280099" y="5661248"/>
            <a:ext cx="3597118" cy="11022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feld 3">
            <a:extLst>
              <a:ext uri="{FF2B5EF4-FFF2-40B4-BE49-F238E27FC236}">
                <a16:creationId xmlns:a16="http://schemas.microsoft.com/office/drawing/2014/main" id="{69FC75B8-7D29-2916-0AB4-BCEE879C985E}"/>
              </a:ext>
            </a:extLst>
          </p:cNvPr>
          <p:cNvSpPr txBox="1"/>
          <p:nvPr/>
        </p:nvSpPr>
        <p:spPr>
          <a:xfrm>
            <a:off x="467544" y="3789040"/>
            <a:ext cx="5184576" cy="984885"/>
          </a:xfrm>
          <a:prstGeom prst="rect">
            <a:avLst/>
          </a:prstGeom>
          <a:noFill/>
        </p:spPr>
        <p:txBody>
          <a:bodyPr wrap="square" rtlCol="0">
            <a:spAutoFit/>
          </a:bodyPr>
          <a:lstStyle/>
          <a:p>
            <a:pPr algn="l"/>
            <a:endParaRPr lang="de-DE" sz="2000" dirty="0">
              <a:solidFill>
                <a:srgbClr val="024089"/>
              </a:solidFill>
              <a:latin typeface="Arial" pitchFamily="34" charset="0"/>
              <a:ea typeface="+mj-ea"/>
              <a:cs typeface="Arial" pitchFamily="34" charset="0"/>
            </a:endParaRPr>
          </a:p>
          <a:p>
            <a:pPr algn="l"/>
            <a:r>
              <a:rPr lang="de-DE" sz="2000" b="1" dirty="0">
                <a:solidFill>
                  <a:srgbClr val="024089"/>
                </a:solidFill>
                <a:latin typeface="Arial" pitchFamily="34" charset="0"/>
                <a:ea typeface="+mj-ea"/>
                <a:cs typeface="Arial" pitchFamily="34" charset="0"/>
              </a:rPr>
              <a:t>Papilio-U3</a:t>
            </a:r>
            <a:r>
              <a:rPr lang="de-DE" sz="2000" b="1" baseline="0" dirty="0">
                <a:latin typeface="Arial" pitchFamily="34" charset="0"/>
                <a:cs typeface="Arial" pitchFamily="34" charset="0"/>
              </a:rPr>
              <a:t> </a:t>
            </a:r>
          </a:p>
          <a:p>
            <a:pPr algn="l"/>
            <a:endParaRPr lang="de-DE" dirty="0">
              <a:latin typeface="Arial" pitchFamily="34" charset="0"/>
              <a:cs typeface="Arial" pitchFamily="34" charset="0"/>
            </a:endParaRPr>
          </a:p>
        </p:txBody>
      </p:sp>
      <p:sp>
        <p:nvSpPr>
          <p:cNvPr id="2" name="Text Box 7">
            <a:extLst>
              <a:ext uri="{FF2B5EF4-FFF2-40B4-BE49-F238E27FC236}">
                <a16:creationId xmlns:a16="http://schemas.microsoft.com/office/drawing/2014/main" id="{5E02FF26-1013-502D-FC4B-54C849652387}"/>
              </a:ext>
            </a:extLst>
          </p:cNvPr>
          <p:cNvSpPr txBox="1">
            <a:spLocks noChangeArrowheads="1"/>
          </p:cNvSpPr>
          <p:nvPr/>
        </p:nvSpPr>
        <p:spPr bwMode="auto">
          <a:xfrm>
            <a:off x="251520" y="6476828"/>
            <a:ext cx="198120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000">
                <a:solidFill>
                  <a:schemeClr val="tx1"/>
                </a:solidFill>
                <a:latin typeface="Arial" charset="0"/>
              </a:defRPr>
            </a:lvl1pPr>
            <a:lvl2pPr marL="742950" indent="-285750">
              <a:defRPr sz="1000">
                <a:solidFill>
                  <a:schemeClr val="tx1"/>
                </a:solidFill>
                <a:latin typeface="Arial" charset="0"/>
              </a:defRPr>
            </a:lvl2pPr>
            <a:lvl3pPr marL="1143000" indent="-228600">
              <a:defRPr sz="1000">
                <a:solidFill>
                  <a:schemeClr val="tx1"/>
                </a:solidFill>
                <a:latin typeface="Arial" charset="0"/>
              </a:defRPr>
            </a:lvl3pPr>
            <a:lvl4pPr marL="1600200" indent="-228600">
              <a:defRPr sz="1000">
                <a:solidFill>
                  <a:schemeClr val="tx1"/>
                </a:solidFill>
                <a:latin typeface="Arial" charset="0"/>
              </a:defRPr>
            </a:lvl4pPr>
            <a:lvl5pPr marL="2057400" indent="-228600">
              <a:defRPr sz="1000">
                <a:solidFill>
                  <a:schemeClr val="tx1"/>
                </a:solidFill>
                <a:latin typeface="Arial" charset="0"/>
              </a:defRPr>
            </a:lvl5pPr>
            <a:lvl6pPr marL="2514600" indent="-228600" algn="ctr" eaLnBrk="0" fontAlgn="base" hangingPunct="0">
              <a:spcBef>
                <a:spcPct val="0"/>
              </a:spcBef>
              <a:spcAft>
                <a:spcPct val="0"/>
              </a:spcAft>
              <a:defRPr sz="1000">
                <a:solidFill>
                  <a:schemeClr val="tx1"/>
                </a:solidFill>
                <a:latin typeface="Arial" charset="0"/>
              </a:defRPr>
            </a:lvl6pPr>
            <a:lvl7pPr marL="2971800" indent="-228600" algn="ctr" eaLnBrk="0" fontAlgn="base" hangingPunct="0">
              <a:spcBef>
                <a:spcPct val="0"/>
              </a:spcBef>
              <a:spcAft>
                <a:spcPct val="0"/>
              </a:spcAft>
              <a:defRPr sz="1000">
                <a:solidFill>
                  <a:schemeClr val="tx1"/>
                </a:solidFill>
                <a:latin typeface="Arial" charset="0"/>
              </a:defRPr>
            </a:lvl7pPr>
            <a:lvl8pPr marL="3429000" indent="-228600" algn="ctr" eaLnBrk="0" fontAlgn="base" hangingPunct="0">
              <a:spcBef>
                <a:spcPct val="0"/>
              </a:spcBef>
              <a:spcAft>
                <a:spcPct val="0"/>
              </a:spcAft>
              <a:defRPr sz="1000">
                <a:solidFill>
                  <a:schemeClr val="tx1"/>
                </a:solidFill>
                <a:latin typeface="Arial" charset="0"/>
              </a:defRPr>
            </a:lvl8pPr>
            <a:lvl9pPr marL="3886200" indent="-228600" algn="ctr" eaLnBrk="0" fontAlgn="base" hangingPunct="0">
              <a:spcBef>
                <a:spcPct val="0"/>
              </a:spcBef>
              <a:spcAft>
                <a:spcPct val="0"/>
              </a:spcAft>
              <a:defRPr sz="1000">
                <a:solidFill>
                  <a:schemeClr val="tx1"/>
                </a:solidFill>
                <a:latin typeface="Arial" charset="0"/>
              </a:defRPr>
            </a:lvl9pPr>
          </a:lstStyle>
          <a:p>
            <a:pPr>
              <a:spcBef>
                <a:spcPct val="50000"/>
              </a:spcBef>
              <a:defRPr/>
            </a:pPr>
            <a:r>
              <a:rPr lang="de-DE" sz="1100" dirty="0">
                <a:cs typeface="Arial" charset="0"/>
              </a:rPr>
              <a:t>© Papilio gGmbH</a:t>
            </a:r>
          </a:p>
        </p:txBody>
      </p:sp>
    </p:spTree>
    <p:extLst>
      <p:ext uri="{BB962C8B-B14F-4D97-AF65-F5344CB8AC3E}">
        <p14:creationId xmlns:p14="http://schemas.microsoft.com/office/powerpoint/2010/main" val="7612838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37097709-3703-4872-A653-C50576CFE1E5}" type="slidenum">
              <a:rPr lang="de-DE" sz="1000" smtClean="0">
                <a:latin typeface="Arial" panose="020B0604020202020204" pitchFamily="34" charset="0"/>
                <a:cs typeface="Arial" panose="020B0604020202020204" pitchFamily="34" charset="0"/>
              </a:rPr>
              <a:pPr/>
              <a:t>13</a:t>
            </a:fld>
            <a:endParaRPr lang="de-DE" sz="1000" dirty="0">
              <a:latin typeface="Arial" panose="020B0604020202020204" pitchFamily="34" charset="0"/>
              <a:cs typeface="Arial" panose="020B0604020202020204" pitchFamily="34" charset="0"/>
            </a:endParaRPr>
          </a:p>
        </p:txBody>
      </p:sp>
      <p:sp>
        <p:nvSpPr>
          <p:cNvPr id="6" name="Titel 1"/>
          <p:cNvSpPr>
            <a:spLocks noGrp="1"/>
          </p:cNvSpPr>
          <p:nvPr>
            <p:ph type="title"/>
          </p:nvPr>
        </p:nvSpPr>
        <p:spPr>
          <a:xfrm>
            <a:off x="247879" y="332656"/>
            <a:ext cx="5574019" cy="402770"/>
          </a:xfrm>
        </p:spPr>
        <p:txBody>
          <a:bodyPr/>
          <a:lstStyle/>
          <a:p>
            <a:r>
              <a:rPr lang="de-DE" dirty="0">
                <a:solidFill>
                  <a:srgbClr val="024089"/>
                </a:solidFill>
              </a:rPr>
              <a:t>Entwicklungsprojekt und Rolle der Partner</a:t>
            </a:r>
          </a:p>
        </p:txBody>
      </p:sp>
      <p:sp>
        <p:nvSpPr>
          <p:cNvPr id="7" name="Textplatzhalter 4"/>
          <p:cNvSpPr txBox="1">
            <a:spLocks/>
          </p:cNvSpPr>
          <p:nvPr/>
        </p:nvSpPr>
        <p:spPr>
          <a:xfrm>
            <a:off x="107504" y="1156657"/>
            <a:ext cx="8542611" cy="4466778"/>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itchFamily="34" charset="0"/>
              <a:buNone/>
              <a:defRPr sz="1800" b="1" kern="1200" baseline="0">
                <a:solidFill>
                  <a:srgbClr val="283A84"/>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spcAft>
                <a:spcPts val="600"/>
              </a:spcAft>
            </a:pPr>
            <a:r>
              <a:rPr lang="de-DE" sz="1400" dirty="0">
                <a:solidFill>
                  <a:srgbClr val="000000"/>
                </a:solidFill>
              </a:rPr>
              <a:t>Papilio-U3</a:t>
            </a:r>
          </a:p>
          <a:p>
            <a:pPr lvl="0">
              <a:spcAft>
                <a:spcPts val="600"/>
              </a:spcAft>
            </a:pPr>
            <a:r>
              <a:rPr lang="de-DE" sz="1400" b="0" dirty="0">
                <a:solidFill>
                  <a:srgbClr val="000000"/>
                </a:solidFill>
              </a:rPr>
              <a:t>Die Betreuungsquote der Kinder unter drei Jahren ist stark angestiegen! Qualifizierte Fortbildungsangebote in diesem Themenfeld stehen kaum zur Verfügung. Um ein gesundes Aufwachsen für Unterdreijährige in der Kita noch besser zu fördern, haben</a:t>
            </a:r>
          </a:p>
          <a:p>
            <a:pPr marL="285750" lvl="0" indent="-285750">
              <a:buFont typeface="Arial" panose="020B0604020202020204" pitchFamily="34" charset="0"/>
              <a:buChar char="•"/>
            </a:pPr>
            <a:r>
              <a:rPr lang="de-DE" sz="1400" b="0" dirty="0">
                <a:solidFill>
                  <a:srgbClr val="000000"/>
                </a:solidFill>
              </a:rPr>
              <a:t>die BARMER als Entwicklungspartner, </a:t>
            </a:r>
          </a:p>
          <a:p>
            <a:pPr marL="285750" lvl="0" indent="-285750">
              <a:buFont typeface="Arial" panose="020B0604020202020204" pitchFamily="34" charset="0"/>
              <a:buChar char="•"/>
            </a:pPr>
            <a:r>
              <a:rPr lang="de-DE" sz="1400" b="0" dirty="0">
                <a:solidFill>
                  <a:srgbClr val="000000"/>
                </a:solidFill>
              </a:rPr>
              <a:t>die </a:t>
            </a:r>
            <a:r>
              <a:rPr lang="de-DE" sz="1400" b="0" dirty="0" err="1">
                <a:solidFill>
                  <a:srgbClr val="000000"/>
                </a:solidFill>
              </a:rPr>
              <a:t>Papilio</a:t>
            </a:r>
            <a:r>
              <a:rPr lang="de-DE" sz="1400" b="0" dirty="0">
                <a:solidFill>
                  <a:srgbClr val="000000"/>
                </a:solidFill>
              </a:rPr>
              <a:t> gGmbH als Projektträger, </a:t>
            </a:r>
          </a:p>
          <a:p>
            <a:pPr marL="285750" lvl="0" indent="-285750">
              <a:buFont typeface="Arial" panose="020B0604020202020204" pitchFamily="34" charset="0"/>
              <a:buChar char="•"/>
            </a:pPr>
            <a:r>
              <a:rPr lang="de-DE" sz="1400" b="0" dirty="0">
                <a:solidFill>
                  <a:srgbClr val="000000"/>
                </a:solidFill>
              </a:rPr>
              <a:t>die Freie Universität Berlin (Univ.-Prof. Dr. Herbert Scheithauer, Experte für Prävention, und Team) und die Friedrich-Alexander-Universität Erlangen-Nürnberg (Dr.in Ina Bovenschen, Expertin für Bindung, und Team) als wissenschaftliche Begleitung </a:t>
            </a:r>
          </a:p>
          <a:p>
            <a:pPr lvl="0"/>
            <a:endParaRPr lang="de-DE" sz="1400" b="0" dirty="0">
              <a:solidFill>
                <a:srgbClr val="000000"/>
              </a:solidFill>
            </a:endParaRPr>
          </a:p>
          <a:p>
            <a:pPr lvl="0"/>
            <a:r>
              <a:rPr lang="de-DE" sz="1400" b="0" dirty="0">
                <a:solidFill>
                  <a:srgbClr val="000000"/>
                </a:solidFill>
              </a:rPr>
              <a:t>das Programm </a:t>
            </a:r>
            <a:r>
              <a:rPr lang="de-DE" sz="1400" dirty="0">
                <a:solidFill>
                  <a:srgbClr val="000000"/>
                </a:solidFill>
              </a:rPr>
              <a:t>Papilio-U3</a:t>
            </a:r>
            <a:r>
              <a:rPr lang="de-DE" sz="1400" b="0" dirty="0">
                <a:solidFill>
                  <a:srgbClr val="000000"/>
                </a:solidFill>
              </a:rPr>
              <a:t> 2017 bis 2020 entwickelt und evaluiert. Dabei wurden wissenschaftlich fundierte Ansätze genutzt und eine Evaluationsstudie (quasi-experimentelles Warte-Kontrollgruppendesign mit Prä-, Post- und Follow-</a:t>
            </a:r>
            <a:r>
              <a:rPr lang="de-DE" sz="1400" b="0" dirty="0" err="1">
                <a:solidFill>
                  <a:srgbClr val="000000"/>
                </a:solidFill>
              </a:rPr>
              <a:t>up</a:t>
            </a:r>
            <a:r>
              <a:rPr lang="de-DE" sz="1400" b="0" dirty="0">
                <a:solidFill>
                  <a:srgbClr val="000000"/>
                </a:solidFill>
              </a:rPr>
              <a:t>-Messung) durchgeführt. </a:t>
            </a:r>
          </a:p>
          <a:p>
            <a:pPr lvl="0"/>
            <a:endParaRPr lang="de-DE" sz="1400" b="0" dirty="0">
              <a:solidFill>
                <a:srgbClr val="000000"/>
              </a:solidFill>
            </a:endParaRPr>
          </a:p>
          <a:p>
            <a:pPr lvl="0"/>
            <a:r>
              <a:rPr lang="de-DE" sz="1400" b="0" dirty="0">
                <a:solidFill>
                  <a:srgbClr val="000000"/>
                </a:solidFill>
              </a:rPr>
              <a:t>Die </a:t>
            </a:r>
            <a:r>
              <a:rPr lang="de-DE" sz="1400" dirty="0">
                <a:solidFill>
                  <a:srgbClr val="000000"/>
                </a:solidFill>
              </a:rPr>
              <a:t>BARMER fördert </a:t>
            </a:r>
            <a:r>
              <a:rPr lang="de-DE" sz="1400" b="0" dirty="0">
                <a:solidFill>
                  <a:srgbClr val="000000"/>
                </a:solidFill>
              </a:rPr>
              <a:t>als Präventionspartner in den Jahren 2025 und 2026 die nachhaltige bundesweite Verbreitung des neu entwickelten Programms in Kitas. Grundlage ist der gesetzliche Auftrag zur Prävention und Gesundheitsförderung. Die </a:t>
            </a:r>
            <a:r>
              <a:rPr lang="de-DE" sz="1400" b="0" dirty="0" err="1">
                <a:solidFill>
                  <a:srgbClr val="000000"/>
                </a:solidFill>
              </a:rPr>
              <a:t>Papilio</a:t>
            </a:r>
            <a:r>
              <a:rPr lang="de-DE" sz="1400" b="0" dirty="0">
                <a:solidFill>
                  <a:srgbClr val="000000"/>
                </a:solidFill>
              </a:rPr>
              <a:t> gGmbH setzt als verantwortlicher Programmträger Papilio-U3 um. </a:t>
            </a:r>
            <a:endParaRPr lang="de-DE" sz="1400" dirty="0">
              <a:solidFill>
                <a:schemeClr val="tx1"/>
              </a:solidFill>
            </a:endParaRPr>
          </a:p>
          <a:p>
            <a:endParaRPr lang="de-DE" dirty="0">
              <a:solidFill>
                <a:schemeClr val="tx1"/>
              </a:solidFill>
            </a:endParaRP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7860" y="5582915"/>
            <a:ext cx="3430043" cy="1173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 Box 7">
            <a:extLst>
              <a:ext uri="{FF2B5EF4-FFF2-40B4-BE49-F238E27FC236}">
                <a16:creationId xmlns:a16="http://schemas.microsoft.com/office/drawing/2014/main" id="{59100AF6-20E8-15DD-1505-97C818586C46}"/>
              </a:ext>
            </a:extLst>
          </p:cNvPr>
          <p:cNvSpPr txBox="1">
            <a:spLocks noChangeArrowheads="1"/>
          </p:cNvSpPr>
          <p:nvPr/>
        </p:nvSpPr>
        <p:spPr bwMode="auto">
          <a:xfrm>
            <a:off x="251520" y="6476828"/>
            <a:ext cx="198120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000">
                <a:solidFill>
                  <a:schemeClr val="tx1"/>
                </a:solidFill>
                <a:latin typeface="Arial" charset="0"/>
              </a:defRPr>
            </a:lvl1pPr>
            <a:lvl2pPr marL="742950" indent="-285750">
              <a:defRPr sz="1000">
                <a:solidFill>
                  <a:schemeClr val="tx1"/>
                </a:solidFill>
                <a:latin typeface="Arial" charset="0"/>
              </a:defRPr>
            </a:lvl2pPr>
            <a:lvl3pPr marL="1143000" indent="-228600">
              <a:defRPr sz="1000">
                <a:solidFill>
                  <a:schemeClr val="tx1"/>
                </a:solidFill>
                <a:latin typeface="Arial" charset="0"/>
              </a:defRPr>
            </a:lvl3pPr>
            <a:lvl4pPr marL="1600200" indent="-228600">
              <a:defRPr sz="1000">
                <a:solidFill>
                  <a:schemeClr val="tx1"/>
                </a:solidFill>
                <a:latin typeface="Arial" charset="0"/>
              </a:defRPr>
            </a:lvl4pPr>
            <a:lvl5pPr marL="2057400" indent="-228600">
              <a:defRPr sz="1000">
                <a:solidFill>
                  <a:schemeClr val="tx1"/>
                </a:solidFill>
                <a:latin typeface="Arial" charset="0"/>
              </a:defRPr>
            </a:lvl5pPr>
            <a:lvl6pPr marL="2514600" indent="-228600" algn="ctr" eaLnBrk="0" fontAlgn="base" hangingPunct="0">
              <a:spcBef>
                <a:spcPct val="0"/>
              </a:spcBef>
              <a:spcAft>
                <a:spcPct val="0"/>
              </a:spcAft>
              <a:defRPr sz="1000">
                <a:solidFill>
                  <a:schemeClr val="tx1"/>
                </a:solidFill>
                <a:latin typeface="Arial" charset="0"/>
              </a:defRPr>
            </a:lvl6pPr>
            <a:lvl7pPr marL="2971800" indent="-228600" algn="ctr" eaLnBrk="0" fontAlgn="base" hangingPunct="0">
              <a:spcBef>
                <a:spcPct val="0"/>
              </a:spcBef>
              <a:spcAft>
                <a:spcPct val="0"/>
              </a:spcAft>
              <a:defRPr sz="1000">
                <a:solidFill>
                  <a:schemeClr val="tx1"/>
                </a:solidFill>
                <a:latin typeface="Arial" charset="0"/>
              </a:defRPr>
            </a:lvl7pPr>
            <a:lvl8pPr marL="3429000" indent="-228600" algn="ctr" eaLnBrk="0" fontAlgn="base" hangingPunct="0">
              <a:spcBef>
                <a:spcPct val="0"/>
              </a:spcBef>
              <a:spcAft>
                <a:spcPct val="0"/>
              </a:spcAft>
              <a:defRPr sz="1000">
                <a:solidFill>
                  <a:schemeClr val="tx1"/>
                </a:solidFill>
                <a:latin typeface="Arial" charset="0"/>
              </a:defRPr>
            </a:lvl8pPr>
            <a:lvl9pPr marL="3886200" indent="-228600" algn="ctr" eaLnBrk="0" fontAlgn="base" hangingPunct="0">
              <a:spcBef>
                <a:spcPct val="0"/>
              </a:spcBef>
              <a:spcAft>
                <a:spcPct val="0"/>
              </a:spcAft>
              <a:defRPr sz="1000">
                <a:solidFill>
                  <a:schemeClr val="tx1"/>
                </a:solidFill>
                <a:latin typeface="Arial" charset="0"/>
              </a:defRPr>
            </a:lvl9pPr>
          </a:lstStyle>
          <a:p>
            <a:pPr>
              <a:spcBef>
                <a:spcPct val="50000"/>
              </a:spcBef>
              <a:defRPr/>
            </a:pPr>
            <a:r>
              <a:rPr lang="de-DE" sz="1100" dirty="0">
                <a:cs typeface="Arial" charset="0"/>
              </a:rPr>
              <a:t>© Papilio gGmbH</a:t>
            </a:r>
          </a:p>
        </p:txBody>
      </p:sp>
      <p:pic>
        <p:nvPicPr>
          <p:cNvPr id="5" name="Grafik 4" descr="Ein Bild, das Text, Schrift, Screenshot, Logo enthält.&#10;&#10;KI-generierte Inhalte können fehlerhaft sein.">
            <a:extLst>
              <a:ext uri="{FF2B5EF4-FFF2-40B4-BE49-F238E27FC236}">
                <a16:creationId xmlns:a16="http://schemas.microsoft.com/office/drawing/2014/main" id="{D84BAD2F-7254-B3C6-7797-9E95978D6C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0192" y="5937591"/>
            <a:ext cx="2304256" cy="449330"/>
          </a:xfrm>
          <a:prstGeom prst="rect">
            <a:avLst/>
          </a:prstGeom>
        </p:spPr>
      </p:pic>
      <p:pic>
        <p:nvPicPr>
          <p:cNvPr id="8" name="Grafik 7" descr="Ein Bild, das Text, Schrift, Grafiken, Logo enthält.&#10;&#10;KI-generierte Inhalte können fehlerhaft sein.">
            <a:extLst>
              <a:ext uri="{FF2B5EF4-FFF2-40B4-BE49-F238E27FC236}">
                <a16:creationId xmlns:a16="http://schemas.microsoft.com/office/drawing/2014/main" id="{47F68770-F6FB-1DAE-9E11-E4BDE6FD58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1960" y="5822748"/>
            <a:ext cx="1537930" cy="576004"/>
          </a:xfrm>
          <a:prstGeom prst="rect">
            <a:avLst/>
          </a:prstGeom>
        </p:spPr>
      </p:pic>
    </p:spTree>
    <p:extLst>
      <p:ext uri="{BB962C8B-B14F-4D97-AF65-F5344CB8AC3E}">
        <p14:creationId xmlns:p14="http://schemas.microsoft.com/office/powerpoint/2010/main" val="619972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47880" y="332656"/>
            <a:ext cx="6556368" cy="402770"/>
          </a:xfrm>
        </p:spPr>
        <p:txBody>
          <a:bodyPr/>
          <a:lstStyle/>
          <a:p>
            <a:r>
              <a:rPr lang="de-DE" dirty="0">
                <a:solidFill>
                  <a:srgbClr val="024089"/>
                </a:solidFill>
              </a:rPr>
              <a:t>Programm Papilio-U3</a:t>
            </a:r>
          </a:p>
        </p:txBody>
      </p:sp>
      <p:sp>
        <p:nvSpPr>
          <p:cNvPr id="4" name="Foliennummernplatzhalter 3"/>
          <p:cNvSpPr>
            <a:spLocks noGrp="1"/>
          </p:cNvSpPr>
          <p:nvPr>
            <p:ph type="sldNum" sz="quarter" idx="12"/>
          </p:nvPr>
        </p:nvSpPr>
        <p:spPr/>
        <p:txBody>
          <a:bodyPr/>
          <a:lstStyle/>
          <a:p>
            <a:fld id="{37097709-3703-4872-A653-C50576CFE1E5}" type="slidenum">
              <a:rPr lang="de-DE" sz="1000" smtClean="0">
                <a:latin typeface="Arial" panose="020B0604020202020204" pitchFamily="34" charset="0"/>
                <a:cs typeface="Arial" panose="020B0604020202020204" pitchFamily="34" charset="0"/>
              </a:rPr>
              <a:t>14</a:t>
            </a:fld>
            <a:endParaRPr lang="de-DE" dirty="0">
              <a:latin typeface="Arial" panose="020B0604020202020204" pitchFamily="34" charset="0"/>
              <a:cs typeface="Arial" panose="020B0604020202020204" pitchFamily="34" charset="0"/>
            </a:endParaRPr>
          </a:p>
        </p:txBody>
      </p:sp>
      <p:sp>
        <p:nvSpPr>
          <p:cNvPr id="12" name="Textplatzhalter 4"/>
          <p:cNvSpPr txBox="1">
            <a:spLocks/>
          </p:cNvSpPr>
          <p:nvPr/>
        </p:nvSpPr>
        <p:spPr>
          <a:xfrm>
            <a:off x="277861" y="1194470"/>
            <a:ext cx="6598395" cy="1154410"/>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itchFamily="34" charset="0"/>
              <a:buNone/>
              <a:defRPr sz="1800" b="1" kern="1200" baseline="0">
                <a:solidFill>
                  <a:srgbClr val="283A84"/>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dirty="0">
                <a:solidFill>
                  <a:schemeClr val="tx1"/>
                </a:solidFill>
              </a:rPr>
              <a:t>Zielgruppe</a:t>
            </a:r>
          </a:p>
          <a:p>
            <a:pPr marL="285750" lvl="0" indent="-285750">
              <a:buFont typeface="Arial" panose="020B0604020202020204" pitchFamily="34" charset="0"/>
              <a:buChar char="•"/>
            </a:pPr>
            <a:r>
              <a:rPr lang="de-DE" b="0" dirty="0">
                <a:solidFill>
                  <a:schemeClr val="tx1"/>
                </a:solidFill>
              </a:rPr>
              <a:t>Kinder unter drei Jahren und deren Eltern </a:t>
            </a:r>
          </a:p>
          <a:p>
            <a:pPr marL="285750" lvl="0" indent="-285750">
              <a:buFont typeface="Arial" panose="020B0604020202020204" pitchFamily="34" charset="0"/>
              <a:buChar char="•"/>
            </a:pPr>
            <a:r>
              <a:rPr lang="de-DE" b="0" dirty="0">
                <a:solidFill>
                  <a:schemeClr val="tx1"/>
                </a:solidFill>
              </a:rPr>
              <a:t>Pädagogische Fachkräfte in Kindertagesstätten</a:t>
            </a:r>
          </a:p>
          <a:p>
            <a:pPr marL="285750" lvl="0" indent="-285750">
              <a:buFont typeface="Arial" panose="020B0604020202020204" pitchFamily="34" charset="0"/>
              <a:buChar char="•"/>
            </a:pPr>
            <a:endParaRPr lang="de-DE" dirty="0">
              <a:solidFill>
                <a:schemeClr val="tx1"/>
              </a:solidFill>
            </a:endParaRPr>
          </a:p>
          <a:p>
            <a:endParaRPr lang="de-DE" dirty="0">
              <a:solidFill>
                <a:schemeClr val="tx1"/>
              </a:solidFill>
            </a:endParaRPr>
          </a:p>
        </p:txBody>
      </p:sp>
      <p:sp>
        <p:nvSpPr>
          <p:cNvPr id="8" name="Textplatzhalter 4"/>
          <p:cNvSpPr txBox="1">
            <a:spLocks/>
          </p:cNvSpPr>
          <p:nvPr/>
        </p:nvSpPr>
        <p:spPr>
          <a:xfrm>
            <a:off x="277861" y="2492896"/>
            <a:ext cx="6598395" cy="1296144"/>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itchFamily="34" charset="0"/>
              <a:buNone/>
              <a:defRPr sz="1800" b="1" kern="1200" baseline="0">
                <a:solidFill>
                  <a:srgbClr val="283A84"/>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dirty="0">
                <a:solidFill>
                  <a:schemeClr val="tx1"/>
                </a:solidFill>
              </a:rPr>
              <a:t>Programmziele</a:t>
            </a:r>
          </a:p>
          <a:p>
            <a:pPr marL="285750" lvl="0" indent="-285750">
              <a:buFont typeface="Arial" panose="020B0604020202020204" pitchFamily="34" charset="0"/>
              <a:buChar char="•"/>
            </a:pPr>
            <a:r>
              <a:rPr lang="de-DE" b="0" dirty="0">
                <a:solidFill>
                  <a:schemeClr val="tx1"/>
                </a:solidFill>
              </a:rPr>
              <a:t>Aufbau einer sicheren Bindung durch feinfühliges Verhalten</a:t>
            </a:r>
          </a:p>
          <a:p>
            <a:pPr marL="285750" lvl="0" indent="-285750">
              <a:buFont typeface="Arial" panose="020B0604020202020204" pitchFamily="34" charset="0"/>
              <a:buChar char="•"/>
            </a:pPr>
            <a:r>
              <a:rPr lang="de-DE" b="0" dirty="0">
                <a:solidFill>
                  <a:schemeClr val="tx1"/>
                </a:solidFill>
              </a:rPr>
              <a:t>Frühe Förderung sozial-emotionaler Kompetenzen</a:t>
            </a:r>
          </a:p>
        </p:txBody>
      </p:sp>
      <p:sp>
        <p:nvSpPr>
          <p:cNvPr id="9" name="Textplatzhalter 4"/>
          <p:cNvSpPr txBox="1">
            <a:spLocks/>
          </p:cNvSpPr>
          <p:nvPr/>
        </p:nvSpPr>
        <p:spPr>
          <a:xfrm>
            <a:off x="3635896" y="4725144"/>
            <a:ext cx="4405460" cy="936104"/>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itchFamily="34" charset="0"/>
              <a:buNone/>
              <a:defRPr sz="1800" b="1" kern="1200" baseline="0">
                <a:solidFill>
                  <a:srgbClr val="283A84"/>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b="0" dirty="0">
                <a:solidFill>
                  <a:schemeClr val="tx1"/>
                </a:solidFill>
              </a:rPr>
              <a:t>Im Mittelpunkt von Papilio-U3 steht das Verhalten der pädagogischen Fachkräfte in der Interaktion mit den Kindern.</a:t>
            </a:r>
          </a:p>
        </p:txBody>
      </p:sp>
      <p:pic>
        <p:nvPicPr>
          <p:cNvPr id="1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3764884"/>
            <a:ext cx="2880320" cy="25444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Grafik 9"/>
          <p:cNvPicPr>
            <a:picLocks noChangeAspect="1"/>
          </p:cNvPicPr>
          <p:nvPr/>
        </p:nvPicPr>
        <p:blipFill rotWithShape="1">
          <a:blip r:embed="rId4" cstate="print">
            <a:extLst>
              <a:ext uri="{28A0092B-C50C-407E-A947-70E740481C1C}">
                <a14:useLocalDpi xmlns:a14="http://schemas.microsoft.com/office/drawing/2010/main" val="0"/>
              </a:ext>
            </a:extLst>
          </a:blip>
          <a:srcRect l="12931" t="5254" r="65427" b="51159"/>
          <a:stretch/>
        </p:blipFill>
        <p:spPr>
          <a:xfrm flipH="1">
            <a:off x="6985827" y="1897895"/>
            <a:ext cx="1906653" cy="2395201"/>
          </a:xfrm>
          <a:prstGeom prst="rect">
            <a:avLst/>
          </a:prstGeom>
        </p:spPr>
      </p:pic>
      <p:sp>
        <p:nvSpPr>
          <p:cNvPr id="3" name="Text Box 7">
            <a:extLst>
              <a:ext uri="{FF2B5EF4-FFF2-40B4-BE49-F238E27FC236}">
                <a16:creationId xmlns:a16="http://schemas.microsoft.com/office/drawing/2014/main" id="{6C8491C1-898A-0943-8396-05E6E7A2F418}"/>
              </a:ext>
            </a:extLst>
          </p:cNvPr>
          <p:cNvSpPr txBox="1">
            <a:spLocks noChangeArrowheads="1"/>
          </p:cNvSpPr>
          <p:nvPr/>
        </p:nvSpPr>
        <p:spPr bwMode="auto">
          <a:xfrm>
            <a:off x="251520" y="6476828"/>
            <a:ext cx="198120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000">
                <a:solidFill>
                  <a:schemeClr val="tx1"/>
                </a:solidFill>
                <a:latin typeface="Arial" charset="0"/>
              </a:defRPr>
            </a:lvl1pPr>
            <a:lvl2pPr marL="742950" indent="-285750">
              <a:defRPr sz="1000">
                <a:solidFill>
                  <a:schemeClr val="tx1"/>
                </a:solidFill>
                <a:latin typeface="Arial" charset="0"/>
              </a:defRPr>
            </a:lvl2pPr>
            <a:lvl3pPr marL="1143000" indent="-228600">
              <a:defRPr sz="1000">
                <a:solidFill>
                  <a:schemeClr val="tx1"/>
                </a:solidFill>
                <a:latin typeface="Arial" charset="0"/>
              </a:defRPr>
            </a:lvl3pPr>
            <a:lvl4pPr marL="1600200" indent="-228600">
              <a:defRPr sz="1000">
                <a:solidFill>
                  <a:schemeClr val="tx1"/>
                </a:solidFill>
                <a:latin typeface="Arial" charset="0"/>
              </a:defRPr>
            </a:lvl4pPr>
            <a:lvl5pPr marL="2057400" indent="-228600">
              <a:defRPr sz="1000">
                <a:solidFill>
                  <a:schemeClr val="tx1"/>
                </a:solidFill>
                <a:latin typeface="Arial" charset="0"/>
              </a:defRPr>
            </a:lvl5pPr>
            <a:lvl6pPr marL="2514600" indent="-228600" algn="ctr" eaLnBrk="0" fontAlgn="base" hangingPunct="0">
              <a:spcBef>
                <a:spcPct val="0"/>
              </a:spcBef>
              <a:spcAft>
                <a:spcPct val="0"/>
              </a:spcAft>
              <a:defRPr sz="1000">
                <a:solidFill>
                  <a:schemeClr val="tx1"/>
                </a:solidFill>
                <a:latin typeface="Arial" charset="0"/>
              </a:defRPr>
            </a:lvl6pPr>
            <a:lvl7pPr marL="2971800" indent="-228600" algn="ctr" eaLnBrk="0" fontAlgn="base" hangingPunct="0">
              <a:spcBef>
                <a:spcPct val="0"/>
              </a:spcBef>
              <a:spcAft>
                <a:spcPct val="0"/>
              </a:spcAft>
              <a:defRPr sz="1000">
                <a:solidFill>
                  <a:schemeClr val="tx1"/>
                </a:solidFill>
                <a:latin typeface="Arial" charset="0"/>
              </a:defRPr>
            </a:lvl7pPr>
            <a:lvl8pPr marL="3429000" indent="-228600" algn="ctr" eaLnBrk="0" fontAlgn="base" hangingPunct="0">
              <a:spcBef>
                <a:spcPct val="0"/>
              </a:spcBef>
              <a:spcAft>
                <a:spcPct val="0"/>
              </a:spcAft>
              <a:defRPr sz="1000">
                <a:solidFill>
                  <a:schemeClr val="tx1"/>
                </a:solidFill>
                <a:latin typeface="Arial" charset="0"/>
              </a:defRPr>
            </a:lvl8pPr>
            <a:lvl9pPr marL="3886200" indent="-228600" algn="ctr" eaLnBrk="0" fontAlgn="base" hangingPunct="0">
              <a:spcBef>
                <a:spcPct val="0"/>
              </a:spcBef>
              <a:spcAft>
                <a:spcPct val="0"/>
              </a:spcAft>
              <a:defRPr sz="1000">
                <a:solidFill>
                  <a:schemeClr val="tx1"/>
                </a:solidFill>
                <a:latin typeface="Arial" charset="0"/>
              </a:defRPr>
            </a:lvl9pPr>
          </a:lstStyle>
          <a:p>
            <a:pPr>
              <a:spcBef>
                <a:spcPct val="50000"/>
              </a:spcBef>
              <a:defRPr/>
            </a:pPr>
            <a:r>
              <a:rPr lang="de-DE" sz="1100" dirty="0">
                <a:cs typeface="Arial" charset="0"/>
              </a:rPr>
              <a:t>© Papilio gGmbH</a:t>
            </a:r>
          </a:p>
        </p:txBody>
      </p:sp>
    </p:spTree>
    <p:extLst>
      <p:ext uri="{BB962C8B-B14F-4D97-AF65-F5344CB8AC3E}">
        <p14:creationId xmlns:p14="http://schemas.microsoft.com/office/powerpoint/2010/main" val="1209147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47880" y="332656"/>
            <a:ext cx="6556368" cy="402770"/>
          </a:xfrm>
        </p:spPr>
        <p:txBody>
          <a:bodyPr/>
          <a:lstStyle/>
          <a:p>
            <a:r>
              <a:rPr lang="de-DE" dirty="0">
                <a:solidFill>
                  <a:srgbClr val="024089"/>
                </a:solidFill>
              </a:rPr>
              <a:t>Programmbausteine</a:t>
            </a:r>
          </a:p>
        </p:txBody>
      </p:sp>
      <p:sp>
        <p:nvSpPr>
          <p:cNvPr id="4" name="Foliennummernplatzhalter 3"/>
          <p:cNvSpPr>
            <a:spLocks noGrp="1"/>
          </p:cNvSpPr>
          <p:nvPr>
            <p:ph type="sldNum" sz="quarter" idx="12"/>
          </p:nvPr>
        </p:nvSpPr>
        <p:spPr/>
        <p:txBody>
          <a:bodyPr/>
          <a:lstStyle/>
          <a:p>
            <a:fld id="{37097709-3703-4872-A653-C50576CFE1E5}" type="slidenum">
              <a:rPr lang="de-DE" sz="1000" smtClean="0">
                <a:latin typeface="Arial" panose="020B0604020202020204" pitchFamily="34" charset="0"/>
                <a:cs typeface="Arial" panose="020B0604020202020204" pitchFamily="34" charset="0"/>
              </a:rPr>
              <a:t>15</a:t>
            </a:fld>
            <a:endParaRPr lang="de-DE" dirty="0">
              <a:latin typeface="Arial" panose="020B0604020202020204" pitchFamily="34" charset="0"/>
              <a:cs typeface="Arial" panose="020B0604020202020204" pitchFamily="34" charset="0"/>
            </a:endParaRPr>
          </a:p>
        </p:txBody>
      </p:sp>
      <p:sp>
        <p:nvSpPr>
          <p:cNvPr id="3" name="Abgerundetes Rechteck 2"/>
          <p:cNvSpPr/>
          <p:nvPr/>
        </p:nvSpPr>
        <p:spPr>
          <a:xfrm>
            <a:off x="458416" y="3140968"/>
            <a:ext cx="5481736" cy="1538998"/>
          </a:xfrm>
          <a:prstGeom prst="round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de-DE" sz="1600" b="1" dirty="0">
                <a:solidFill>
                  <a:schemeClr val="tx1"/>
                </a:solidFill>
                <a:latin typeface="Arial" panose="020B0604020202020204" pitchFamily="34" charset="0"/>
                <a:cs typeface="Arial" panose="020B0604020202020204" pitchFamily="34" charset="0"/>
              </a:rPr>
              <a:t>Fortbildung für pädagogische Fachkräfte</a:t>
            </a:r>
          </a:p>
          <a:p>
            <a:pPr marL="285750" indent="-285750">
              <a:buFont typeface="Arial" panose="020B0604020202020204" pitchFamily="34" charset="0"/>
              <a:buChar char="•"/>
            </a:pPr>
            <a:r>
              <a:rPr lang="de-DE" sz="1600" dirty="0">
                <a:solidFill>
                  <a:schemeClr val="tx1"/>
                </a:solidFill>
                <a:latin typeface="Arial" panose="020B0604020202020204" pitchFamily="34" charset="0"/>
                <a:cs typeface="Arial" panose="020B0604020202020204" pitchFamily="34" charset="0"/>
              </a:rPr>
              <a:t>Wissenserwerb, Selbstreflexion, Übungen zur Umsetzung der Programminhalte, Video-Feedback </a:t>
            </a:r>
          </a:p>
          <a:p>
            <a:pPr marL="285750" indent="-285750">
              <a:buFont typeface="Arial" panose="020B0604020202020204" pitchFamily="34" charset="0"/>
              <a:buChar char="•"/>
            </a:pPr>
            <a:r>
              <a:rPr lang="de-DE" sz="1600" dirty="0">
                <a:solidFill>
                  <a:schemeClr val="tx1"/>
                </a:solidFill>
                <a:latin typeface="Arial" panose="020B0604020202020204" pitchFamily="34" charset="0"/>
                <a:cs typeface="Arial" panose="020B0604020202020204" pitchFamily="34" charset="0"/>
              </a:rPr>
              <a:t>8 Module, Supervision, Vertiefung</a:t>
            </a:r>
          </a:p>
        </p:txBody>
      </p:sp>
      <p:sp>
        <p:nvSpPr>
          <p:cNvPr id="7" name="Abgerundetes Rechteck 6"/>
          <p:cNvSpPr/>
          <p:nvPr/>
        </p:nvSpPr>
        <p:spPr>
          <a:xfrm>
            <a:off x="462980" y="1052736"/>
            <a:ext cx="5477172" cy="1731961"/>
          </a:xfrm>
          <a:prstGeom prst="round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de-DE" sz="1600" b="1" dirty="0">
                <a:solidFill>
                  <a:schemeClr val="tx1"/>
                </a:solidFill>
                <a:latin typeface="Arial" panose="020B0604020202020204" pitchFamily="34" charset="0"/>
                <a:cs typeface="Arial" panose="020B0604020202020204" pitchFamily="34" charset="0"/>
              </a:rPr>
              <a:t>Umsetzung der Programminhalte in der Kita</a:t>
            </a:r>
          </a:p>
          <a:p>
            <a:pPr marL="285750" indent="-285750">
              <a:buFont typeface="Arial" panose="020B0604020202020204" pitchFamily="34" charset="0"/>
              <a:buChar char="•"/>
            </a:pPr>
            <a:r>
              <a:rPr lang="de-DE" sz="1600" dirty="0">
                <a:solidFill>
                  <a:schemeClr val="tx1"/>
                </a:solidFill>
                <a:latin typeface="Arial" panose="020B0604020202020204" pitchFamily="34" charset="0"/>
                <a:cs typeface="Arial" panose="020B0604020202020204" pitchFamily="34" charset="0"/>
              </a:rPr>
              <a:t>in der täglichen Interaktion mit dem Kind / den Kindern (z.B. feinfühliges Verhalten)</a:t>
            </a:r>
          </a:p>
          <a:p>
            <a:pPr marL="285750" indent="-285750">
              <a:buFont typeface="Arial" panose="020B0604020202020204" pitchFamily="34" charset="0"/>
              <a:buChar char="•"/>
            </a:pPr>
            <a:r>
              <a:rPr lang="de-DE" sz="1600" dirty="0">
                <a:solidFill>
                  <a:schemeClr val="tx1"/>
                </a:solidFill>
                <a:latin typeface="Arial" panose="020B0604020202020204" pitchFamily="34" charset="0"/>
                <a:cs typeface="Arial" panose="020B0604020202020204" pitchFamily="34" charset="0"/>
              </a:rPr>
              <a:t>über Materialien (z.B. Spiele, Tagebuch zur Bindung)</a:t>
            </a:r>
          </a:p>
          <a:p>
            <a:pPr marL="285750" indent="-285750">
              <a:buFont typeface="Arial" panose="020B0604020202020204" pitchFamily="34" charset="0"/>
              <a:buChar char="•"/>
            </a:pPr>
            <a:r>
              <a:rPr lang="de-DE" sz="1600" dirty="0">
                <a:solidFill>
                  <a:schemeClr val="tx1"/>
                </a:solidFill>
                <a:latin typeface="Arial" panose="020B0604020202020204" pitchFamily="34" charset="0"/>
                <a:cs typeface="Arial" panose="020B0604020202020204" pitchFamily="34" charset="0"/>
              </a:rPr>
              <a:t>Einbezug der Eltern</a:t>
            </a:r>
          </a:p>
        </p:txBody>
      </p:sp>
      <p:pic>
        <p:nvPicPr>
          <p:cNvPr id="9" name="Picture 2" descr="O:\Bilder\3_3bis6\2_wichtige_allgemeine_Bilder\111117-Fotoshooting_Fortbildung_Eisele_96dpi_jpg\Papilio_Fortbildung_0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
          <a:stretch/>
        </p:blipFill>
        <p:spPr bwMode="auto">
          <a:xfrm>
            <a:off x="6374510" y="5085184"/>
            <a:ext cx="2157929" cy="1439558"/>
          </a:xfrm>
          <a:prstGeom prst="rect">
            <a:avLst/>
          </a:prstGeom>
          <a:noFill/>
          <a:extLst>
            <a:ext uri="{909E8E84-426E-40DD-AFC4-6F175D3DCCD1}">
              <a14:hiddenFill xmlns:a14="http://schemas.microsoft.com/office/drawing/2010/main">
                <a:solidFill>
                  <a:srgbClr val="FFFFFF"/>
                </a:solidFill>
              </a14:hiddenFill>
            </a:ext>
          </a:extLst>
        </p:spPr>
      </p:pic>
      <p:sp>
        <p:nvSpPr>
          <p:cNvPr id="8" name="Abgerundetes Rechteck 7"/>
          <p:cNvSpPr/>
          <p:nvPr/>
        </p:nvSpPr>
        <p:spPr>
          <a:xfrm>
            <a:off x="467544" y="5013176"/>
            <a:ext cx="5472608" cy="1448644"/>
          </a:xfrm>
          <a:prstGeom prst="round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de-DE" sz="1600" b="1" dirty="0">
                <a:solidFill>
                  <a:schemeClr val="tx1"/>
                </a:solidFill>
                <a:latin typeface="Arial" panose="020B0604020202020204" pitchFamily="34" charset="0"/>
                <a:cs typeface="Arial" panose="020B0604020202020204" pitchFamily="34" charset="0"/>
              </a:rPr>
              <a:t>Fortbildung für Trainer*innen</a:t>
            </a:r>
          </a:p>
          <a:p>
            <a:pPr marL="285750" indent="-285750">
              <a:buFont typeface="Arial" panose="020B0604020202020204" pitchFamily="34" charset="0"/>
              <a:buChar char="•"/>
            </a:pPr>
            <a:r>
              <a:rPr lang="de-DE" sz="1600" dirty="0">
                <a:solidFill>
                  <a:schemeClr val="tx1"/>
                </a:solidFill>
                <a:latin typeface="Arial" panose="020B0604020202020204" pitchFamily="34" charset="0"/>
                <a:cs typeface="Arial" panose="020B0604020202020204" pitchFamily="34" charset="0"/>
              </a:rPr>
              <a:t>Wissenserwerb, Selbstreflexion, Umsetzung der Fortbildung für pädagogische Fachkräfte</a:t>
            </a:r>
          </a:p>
          <a:p>
            <a:pPr marL="285750" indent="-285750">
              <a:buFont typeface="Arial" panose="020B0604020202020204" pitchFamily="34" charset="0"/>
              <a:buChar char="•"/>
            </a:pPr>
            <a:r>
              <a:rPr lang="de-DE" sz="1600" dirty="0">
                <a:solidFill>
                  <a:schemeClr val="tx1"/>
                </a:solidFill>
                <a:latin typeface="Arial" panose="020B0604020202020204" pitchFamily="34" charset="0"/>
                <a:cs typeface="Arial" panose="020B0604020202020204" pitchFamily="34" charset="0"/>
              </a:rPr>
              <a:t>5 Module, Supervision, Vertiefung</a:t>
            </a:r>
          </a:p>
        </p:txBody>
      </p:sp>
      <p:sp>
        <p:nvSpPr>
          <p:cNvPr id="6" name="Pfeil nach oben 5"/>
          <p:cNvSpPr/>
          <p:nvPr/>
        </p:nvSpPr>
        <p:spPr>
          <a:xfrm>
            <a:off x="3059832" y="2780928"/>
            <a:ext cx="432048" cy="378387"/>
          </a:xfrm>
          <a:prstGeom prst="up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Pfeil nach oben 12"/>
          <p:cNvSpPr/>
          <p:nvPr/>
        </p:nvSpPr>
        <p:spPr>
          <a:xfrm>
            <a:off x="3059832" y="4634789"/>
            <a:ext cx="432048" cy="378387"/>
          </a:xfrm>
          <a:prstGeom prst="up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90034" y="1289253"/>
            <a:ext cx="2142406" cy="14196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6940" b="10810"/>
          <a:stretch/>
        </p:blipFill>
        <p:spPr bwMode="auto">
          <a:xfrm>
            <a:off x="6393038" y="3212976"/>
            <a:ext cx="2139401" cy="13669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 Box 7">
            <a:extLst>
              <a:ext uri="{FF2B5EF4-FFF2-40B4-BE49-F238E27FC236}">
                <a16:creationId xmlns:a16="http://schemas.microsoft.com/office/drawing/2014/main" id="{4E0DBAC2-7BC0-7048-C30A-7D7E883549BA}"/>
              </a:ext>
            </a:extLst>
          </p:cNvPr>
          <p:cNvSpPr txBox="1">
            <a:spLocks noChangeArrowheads="1"/>
          </p:cNvSpPr>
          <p:nvPr/>
        </p:nvSpPr>
        <p:spPr bwMode="auto">
          <a:xfrm>
            <a:off x="251520" y="6476828"/>
            <a:ext cx="198120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000">
                <a:solidFill>
                  <a:schemeClr val="tx1"/>
                </a:solidFill>
                <a:latin typeface="Arial" charset="0"/>
              </a:defRPr>
            </a:lvl1pPr>
            <a:lvl2pPr marL="742950" indent="-285750">
              <a:defRPr sz="1000">
                <a:solidFill>
                  <a:schemeClr val="tx1"/>
                </a:solidFill>
                <a:latin typeface="Arial" charset="0"/>
              </a:defRPr>
            </a:lvl2pPr>
            <a:lvl3pPr marL="1143000" indent="-228600">
              <a:defRPr sz="1000">
                <a:solidFill>
                  <a:schemeClr val="tx1"/>
                </a:solidFill>
                <a:latin typeface="Arial" charset="0"/>
              </a:defRPr>
            </a:lvl3pPr>
            <a:lvl4pPr marL="1600200" indent="-228600">
              <a:defRPr sz="1000">
                <a:solidFill>
                  <a:schemeClr val="tx1"/>
                </a:solidFill>
                <a:latin typeface="Arial" charset="0"/>
              </a:defRPr>
            </a:lvl4pPr>
            <a:lvl5pPr marL="2057400" indent="-228600">
              <a:defRPr sz="1000">
                <a:solidFill>
                  <a:schemeClr val="tx1"/>
                </a:solidFill>
                <a:latin typeface="Arial" charset="0"/>
              </a:defRPr>
            </a:lvl5pPr>
            <a:lvl6pPr marL="2514600" indent="-228600" algn="ctr" eaLnBrk="0" fontAlgn="base" hangingPunct="0">
              <a:spcBef>
                <a:spcPct val="0"/>
              </a:spcBef>
              <a:spcAft>
                <a:spcPct val="0"/>
              </a:spcAft>
              <a:defRPr sz="1000">
                <a:solidFill>
                  <a:schemeClr val="tx1"/>
                </a:solidFill>
                <a:latin typeface="Arial" charset="0"/>
              </a:defRPr>
            </a:lvl6pPr>
            <a:lvl7pPr marL="2971800" indent="-228600" algn="ctr" eaLnBrk="0" fontAlgn="base" hangingPunct="0">
              <a:spcBef>
                <a:spcPct val="0"/>
              </a:spcBef>
              <a:spcAft>
                <a:spcPct val="0"/>
              </a:spcAft>
              <a:defRPr sz="1000">
                <a:solidFill>
                  <a:schemeClr val="tx1"/>
                </a:solidFill>
                <a:latin typeface="Arial" charset="0"/>
              </a:defRPr>
            </a:lvl7pPr>
            <a:lvl8pPr marL="3429000" indent="-228600" algn="ctr" eaLnBrk="0" fontAlgn="base" hangingPunct="0">
              <a:spcBef>
                <a:spcPct val="0"/>
              </a:spcBef>
              <a:spcAft>
                <a:spcPct val="0"/>
              </a:spcAft>
              <a:defRPr sz="1000">
                <a:solidFill>
                  <a:schemeClr val="tx1"/>
                </a:solidFill>
                <a:latin typeface="Arial" charset="0"/>
              </a:defRPr>
            </a:lvl8pPr>
            <a:lvl9pPr marL="3886200" indent="-228600" algn="ctr" eaLnBrk="0" fontAlgn="base" hangingPunct="0">
              <a:spcBef>
                <a:spcPct val="0"/>
              </a:spcBef>
              <a:spcAft>
                <a:spcPct val="0"/>
              </a:spcAft>
              <a:defRPr sz="1000">
                <a:solidFill>
                  <a:schemeClr val="tx1"/>
                </a:solidFill>
                <a:latin typeface="Arial" charset="0"/>
              </a:defRPr>
            </a:lvl9pPr>
          </a:lstStyle>
          <a:p>
            <a:pPr>
              <a:spcBef>
                <a:spcPct val="50000"/>
              </a:spcBef>
              <a:defRPr/>
            </a:pPr>
            <a:r>
              <a:rPr lang="de-DE" sz="1100" dirty="0">
                <a:cs typeface="Arial" charset="0"/>
              </a:rPr>
              <a:t>© Papilio gGmbH</a:t>
            </a:r>
          </a:p>
        </p:txBody>
      </p:sp>
    </p:spTree>
    <p:extLst>
      <p:ext uri="{BB962C8B-B14F-4D97-AF65-F5344CB8AC3E}">
        <p14:creationId xmlns:p14="http://schemas.microsoft.com/office/powerpoint/2010/main" val="872268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6"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47880" y="332656"/>
            <a:ext cx="6556368" cy="402770"/>
          </a:xfrm>
        </p:spPr>
        <p:txBody>
          <a:bodyPr/>
          <a:lstStyle/>
          <a:p>
            <a:r>
              <a:rPr lang="de-DE" dirty="0">
                <a:solidFill>
                  <a:srgbClr val="024089"/>
                </a:solidFill>
              </a:rPr>
              <a:t>Programminhalte</a:t>
            </a:r>
          </a:p>
        </p:txBody>
      </p:sp>
      <p:sp>
        <p:nvSpPr>
          <p:cNvPr id="4" name="Foliennummernplatzhalter 3"/>
          <p:cNvSpPr>
            <a:spLocks noGrp="1"/>
          </p:cNvSpPr>
          <p:nvPr>
            <p:ph type="sldNum" sz="quarter" idx="12"/>
          </p:nvPr>
        </p:nvSpPr>
        <p:spPr/>
        <p:txBody>
          <a:bodyPr/>
          <a:lstStyle/>
          <a:p>
            <a:fld id="{37097709-3703-4872-A653-C50576CFE1E5}" type="slidenum">
              <a:rPr lang="de-DE" sz="1000" smtClean="0">
                <a:latin typeface="Arial" panose="020B0604020202020204" pitchFamily="34" charset="0"/>
                <a:cs typeface="Arial" panose="020B0604020202020204" pitchFamily="34" charset="0"/>
              </a:rPr>
              <a:t>16</a:t>
            </a:fld>
            <a:endParaRPr lang="de-DE" dirty="0">
              <a:latin typeface="Arial" panose="020B0604020202020204" pitchFamily="34" charset="0"/>
              <a:cs typeface="Arial" panose="020B0604020202020204" pitchFamily="34" charset="0"/>
            </a:endParaRPr>
          </a:p>
        </p:txBody>
      </p:sp>
      <p:grpSp>
        <p:nvGrpSpPr>
          <p:cNvPr id="3" name="Gruppieren 2"/>
          <p:cNvGrpSpPr/>
          <p:nvPr/>
        </p:nvGrpSpPr>
        <p:grpSpPr>
          <a:xfrm>
            <a:off x="395536" y="1052736"/>
            <a:ext cx="2592940" cy="2511193"/>
            <a:chOff x="395536" y="1052736"/>
            <a:chExt cx="2592940" cy="2511193"/>
          </a:xfrm>
        </p:grpSpPr>
        <p:pic>
          <p:nvPicPr>
            <p:cNvPr id="20" name="Picture 2" descr="O:\Bilder\2_U3\2_wichtige_allgemeine_Bilder\181210_Kita_St_Elisabeth_Gersthofen\alle_kleinere Auflösung\181210_Papilio_U3_UHD_04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146" t="7189" r="8284"/>
            <a:stretch/>
          </p:blipFill>
          <p:spPr bwMode="auto">
            <a:xfrm>
              <a:off x="395536" y="1772816"/>
              <a:ext cx="2592940" cy="1791113"/>
            </a:xfrm>
            <a:prstGeom prst="rect">
              <a:avLst/>
            </a:prstGeom>
            <a:noFill/>
            <a:extLst>
              <a:ext uri="{909E8E84-426E-40DD-AFC4-6F175D3DCCD1}">
                <a14:hiddenFill xmlns:a14="http://schemas.microsoft.com/office/drawing/2010/main">
                  <a:solidFill>
                    <a:srgbClr val="FFFFFF"/>
                  </a:solidFill>
                </a14:hiddenFill>
              </a:ext>
            </a:extLst>
          </p:spPr>
        </p:pic>
        <p:sp>
          <p:nvSpPr>
            <p:cNvPr id="15" name="Rechteck 14"/>
            <p:cNvSpPr/>
            <p:nvPr/>
          </p:nvSpPr>
          <p:spPr>
            <a:xfrm>
              <a:off x="395536" y="1052736"/>
              <a:ext cx="2592939" cy="72008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latin typeface="Arial" panose="020B0604020202020204" pitchFamily="34" charset="0"/>
                  <a:cs typeface="Arial" panose="020B0604020202020204" pitchFamily="34" charset="0"/>
                </a:rPr>
                <a:t>Sozial-emotionale Kompetenzen </a:t>
              </a:r>
            </a:p>
          </p:txBody>
        </p:sp>
      </p:grpSp>
      <p:grpSp>
        <p:nvGrpSpPr>
          <p:cNvPr id="7" name="Gruppieren 6"/>
          <p:cNvGrpSpPr/>
          <p:nvPr/>
        </p:nvGrpSpPr>
        <p:grpSpPr>
          <a:xfrm>
            <a:off x="2269052" y="3933056"/>
            <a:ext cx="2451265" cy="2555395"/>
            <a:chOff x="2269052" y="3933056"/>
            <a:chExt cx="2451265" cy="2555395"/>
          </a:xfrm>
        </p:grpSpPr>
        <p:pic>
          <p:nvPicPr>
            <p:cNvPr id="22"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92" r="1592"/>
            <a:stretch/>
          </p:blipFill>
          <p:spPr bwMode="auto">
            <a:xfrm>
              <a:off x="2272700" y="4573115"/>
              <a:ext cx="2447617" cy="1915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hteck 9"/>
            <p:cNvSpPr/>
            <p:nvPr/>
          </p:nvSpPr>
          <p:spPr>
            <a:xfrm>
              <a:off x="2269052" y="3933056"/>
              <a:ext cx="2447620" cy="712067"/>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latin typeface="Arial" panose="020B0604020202020204" pitchFamily="34" charset="0"/>
                  <a:cs typeface="Arial" panose="020B0604020202020204" pitchFamily="34" charset="0"/>
                </a:rPr>
                <a:t>Zusammenarbeit mit Eltern</a:t>
              </a:r>
            </a:p>
          </p:txBody>
        </p:sp>
      </p:grpSp>
      <p:grpSp>
        <p:nvGrpSpPr>
          <p:cNvPr id="5" name="Gruppieren 4"/>
          <p:cNvGrpSpPr/>
          <p:nvPr/>
        </p:nvGrpSpPr>
        <p:grpSpPr>
          <a:xfrm>
            <a:off x="3348516" y="1060749"/>
            <a:ext cx="2456744" cy="2440259"/>
            <a:chOff x="3348516" y="1060749"/>
            <a:chExt cx="2456744" cy="2440259"/>
          </a:xfrm>
        </p:grpSpPr>
        <p:sp>
          <p:nvSpPr>
            <p:cNvPr id="17" name="Rechteck 16"/>
            <p:cNvSpPr/>
            <p:nvPr/>
          </p:nvSpPr>
          <p:spPr>
            <a:xfrm>
              <a:off x="3348516" y="1060749"/>
              <a:ext cx="2456744" cy="69754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latin typeface="Arial" panose="020B0604020202020204" pitchFamily="34" charset="0"/>
                  <a:cs typeface="Arial" panose="020B0604020202020204" pitchFamily="34" charset="0"/>
                </a:rPr>
                <a:t>Temperament</a:t>
              </a:r>
            </a:p>
          </p:txBody>
        </p:sp>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48516" y="1740593"/>
              <a:ext cx="2456744" cy="17604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6" name="Gruppieren 5"/>
          <p:cNvGrpSpPr/>
          <p:nvPr/>
        </p:nvGrpSpPr>
        <p:grpSpPr>
          <a:xfrm>
            <a:off x="6228836" y="1060748"/>
            <a:ext cx="2447620" cy="2440261"/>
            <a:chOff x="6228836" y="1060748"/>
            <a:chExt cx="2447620" cy="2440261"/>
          </a:xfrm>
        </p:grpSpPr>
        <p:pic>
          <p:nvPicPr>
            <p:cNvPr id="2051"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11943"/>
            <a:stretch/>
          </p:blipFill>
          <p:spPr bwMode="auto">
            <a:xfrm>
              <a:off x="6232473" y="1700809"/>
              <a:ext cx="2443983" cy="18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Rechteck 17"/>
            <p:cNvSpPr/>
            <p:nvPr/>
          </p:nvSpPr>
          <p:spPr>
            <a:xfrm>
              <a:off x="6228836" y="1060748"/>
              <a:ext cx="2447620" cy="712067"/>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latin typeface="Arial" panose="020B0604020202020204" pitchFamily="34" charset="0"/>
                  <a:cs typeface="Arial" panose="020B0604020202020204" pitchFamily="34" charset="0"/>
                </a:rPr>
                <a:t>Bindung &amp; </a:t>
              </a:r>
            </a:p>
            <a:p>
              <a:pPr algn="ctr"/>
              <a:r>
                <a:rPr lang="de-DE" sz="1600" dirty="0">
                  <a:solidFill>
                    <a:schemeClr val="tx1"/>
                  </a:solidFill>
                  <a:latin typeface="Arial" panose="020B0604020202020204" pitchFamily="34" charset="0"/>
                  <a:cs typeface="Arial" panose="020B0604020202020204" pitchFamily="34" charset="0"/>
                </a:rPr>
                <a:t>Feinfühligkeit</a:t>
              </a:r>
            </a:p>
          </p:txBody>
        </p:sp>
      </p:grpSp>
      <p:grpSp>
        <p:nvGrpSpPr>
          <p:cNvPr id="8" name="Gruppieren 7"/>
          <p:cNvGrpSpPr/>
          <p:nvPr/>
        </p:nvGrpSpPr>
        <p:grpSpPr>
          <a:xfrm>
            <a:off x="5076710" y="3933056"/>
            <a:ext cx="2464320" cy="2555395"/>
            <a:chOff x="5076710" y="3933056"/>
            <a:chExt cx="2464320" cy="2555395"/>
          </a:xfrm>
        </p:grpSpPr>
        <p:sp>
          <p:nvSpPr>
            <p:cNvPr id="16" name="Rechteck 15"/>
            <p:cNvSpPr/>
            <p:nvPr/>
          </p:nvSpPr>
          <p:spPr>
            <a:xfrm>
              <a:off x="5076710" y="3933056"/>
              <a:ext cx="2464320" cy="712067"/>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latin typeface="Arial" panose="020B0604020202020204" pitchFamily="34" charset="0"/>
                  <a:cs typeface="Arial" panose="020B0604020202020204" pitchFamily="34" charset="0"/>
                </a:rPr>
                <a:t>Selbstfürsorge</a:t>
              </a:r>
            </a:p>
          </p:txBody>
        </p:sp>
        <p:pic>
          <p:nvPicPr>
            <p:cNvPr id="2052" name="Picture 4"/>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9193"/>
            <a:stretch/>
          </p:blipFill>
          <p:spPr bwMode="auto">
            <a:xfrm>
              <a:off x="5076710" y="4645123"/>
              <a:ext cx="2464320" cy="1843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9" name="Text Box 7">
            <a:extLst>
              <a:ext uri="{FF2B5EF4-FFF2-40B4-BE49-F238E27FC236}">
                <a16:creationId xmlns:a16="http://schemas.microsoft.com/office/drawing/2014/main" id="{92074D51-C4C4-579A-86A8-C50FEC847187}"/>
              </a:ext>
            </a:extLst>
          </p:cNvPr>
          <p:cNvSpPr txBox="1">
            <a:spLocks noChangeArrowheads="1"/>
          </p:cNvSpPr>
          <p:nvPr/>
        </p:nvSpPr>
        <p:spPr bwMode="auto">
          <a:xfrm>
            <a:off x="251520" y="6476828"/>
            <a:ext cx="198120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000">
                <a:solidFill>
                  <a:schemeClr val="tx1"/>
                </a:solidFill>
                <a:latin typeface="Arial" charset="0"/>
              </a:defRPr>
            </a:lvl1pPr>
            <a:lvl2pPr marL="742950" indent="-285750">
              <a:defRPr sz="1000">
                <a:solidFill>
                  <a:schemeClr val="tx1"/>
                </a:solidFill>
                <a:latin typeface="Arial" charset="0"/>
              </a:defRPr>
            </a:lvl2pPr>
            <a:lvl3pPr marL="1143000" indent="-228600">
              <a:defRPr sz="1000">
                <a:solidFill>
                  <a:schemeClr val="tx1"/>
                </a:solidFill>
                <a:latin typeface="Arial" charset="0"/>
              </a:defRPr>
            </a:lvl3pPr>
            <a:lvl4pPr marL="1600200" indent="-228600">
              <a:defRPr sz="1000">
                <a:solidFill>
                  <a:schemeClr val="tx1"/>
                </a:solidFill>
                <a:latin typeface="Arial" charset="0"/>
              </a:defRPr>
            </a:lvl4pPr>
            <a:lvl5pPr marL="2057400" indent="-228600">
              <a:defRPr sz="1000">
                <a:solidFill>
                  <a:schemeClr val="tx1"/>
                </a:solidFill>
                <a:latin typeface="Arial" charset="0"/>
              </a:defRPr>
            </a:lvl5pPr>
            <a:lvl6pPr marL="2514600" indent="-228600" algn="ctr" eaLnBrk="0" fontAlgn="base" hangingPunct="0">
              <a:spcBef>
                <a:spcPct val="0"/>
              </a:spcBef>
              <a:spcAft>
                <a:spcPct val="0"/>
              </a:spcAft>
              <a:defRPr sz="1000">
                <a:solidFill>
                  <a:schemeClr val="tx1"/>
                </a:solidFill>
                <a:latin typeface="Arial" charset="0"/>
              </a:defRPr>
            </a:lvl6pPr>
            <a:lvl7pPr marL="2971800" indent="-228600" algn="ctr" eaLnBrk="0" fontAlgn="base" hangingPunct="0">
              <a:spcBef>
                <a:spcPct val="0"/>
              </a:spcBef>
              <a:spcAft>
                <a:spcPct val="0"/>
              </a:spcAft>
              <a:defRPr sz="1000">
                <a:solidFill>
                  <a:schemeClr val="tx1"/>
                </a:solidFill>
                <a:latin typeface="Arial" charset="0"/>
              </a:defRPr>
            </a:lvl7pPr>
            <a:lvl8pPr marL="3429000" indent="-228600" algn="ctr" eaLnBrk="0" fontAlgn="base" hangingPunct="0">
              <a:spcBef>
                <a:spcPct val="0"/>
              </a:spcBef>
              <a:spcAft>
                <a:spcPct val="0"/>
              </a:spcAft>
              <a:defRPr sz="1000">
                <a:solidFill>
                  <a:schemeClr val="tx1"/>
                </a:solidFill>
                <a:latin typeface="Arial" charset="0"/>
              </a:defRPr>
            </a:lvl8pPr>
            <a:lvl9pPr marL="3886200" indent="-228600" algn="ctr" eaLnBrk="0" fontAlgn="base" hangingPunct="0">
              <a:spcBef>
                <a:spcPct val="0"/>
              </a:spcBef>
              <a:spcAft>
                <a:spcPct val="0"/>
              </a:spcAft>
              <a:defRPr sz="1000">
                <a:solidFill>
                  <a:schemeClr val="tx1"/>
                </a:solidFill>
                <a:latin typeface="Arial" charset="0"/>
              </a:defRPr>
            </a:lvl9pPr>
          </a:lstStyle>
          <a:p>
            <a:pPr>
              <a:spcBef>
                <a:spcPct val="50000"/>
              </a:spcBef>
              <a:defRPr/>
            </a:pPr>
            <a:r>
              <a:rPr lang="de-DE" sz="1100" dirty="0">
                <a:cs typeface="Arial" charset="0"/>
              </a:rPr>
              <a:t>© Papilio gGmbH</a:t>
            </a:r>
          </a:p>
        </p:txBody>
      </p:sp>
    </p:spTree>
    <p:extLst>
      <p:ext uri="{BB962C8B-B14F-4D97-AF65-F5344CB8AC3E}">
        <p14:creationId xmlns:p14="http://schemas.microsoft.com/office/powerpoint/2010/main" val="571754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247880" y="332656"/>
            <a:ext cx="6556368" cy="402770"/>
          </a:xfrm>
        </p:spPr>
        <p:txBody>
          <a:bodyPr/>
          <a:lstStyle/>
          <a:p>
            <a:r>
              <a:rPr lang="de-DE" dirty="0">
                <a:solidFill>
                  <a:srgbClr val="024089"/>
                </a:solidFill>
              </a:rPr>
              <a:t>Programminhalte</a:t>
            </a:r>
          </a:p>
        </p:txBody>
      </p:sp>
      <p:sp>
        <p:nvSpPr>
          <p:cNvPr id="4" name="Foliennummernplatzhalter 3"/>
          <p:cNvSpPr>
            <a:spLocks noGrp="1"/>
          </p:cNvSpPr>
          <p:nvPr>
            <p:ph type="sldNum" sz="quarter" idx="12"/>
          </p:nvPr>
        </p:nvSpPr>
        <p:spPr/>
        <p:txBody>
          <a:bodyPr/>
          <a:lstStyle/>
          <a:p>
            <a:fld id="{37097709-3703-4872-A653-C50576CFE1E5}" type="slidenum">
              <a:rPr lang="de-DE" sz="1000" smtClean="0">
                <a:latin typeface="Arial" panose="020B0604020202020204" pitchFamily="34" charset="0"/>
                <a:cs typeface="Arial" panose="020B0604020202020204" pitchFamily="34" charset="0"/>
              </a:rPr>
              <a:t>17</a:t>
            </a:fld>
            <a:endParaRPr lang="de-DE" dirty="0">
              <a:latin typeface="Arial" panose="020B0604020202020204" pitchFamily="34" charset="0"/>
              <a:cs typeface="Arial" panose="020B0604020202020204" pitchFamily="34" charset="0"/>
            </a:endParaRPr>
          </a:p>
        </p:txBody>
      </p:sp>
      <p:sp>
        <p:nvSpPr>
          <p:cNvPr id="19" name="Textfeld 18"/>
          <p:cNvSpPr txBox="1"/>
          <p:nvPr/>
        </p:nvSpPr>
        <p:spPr>
          <a:xfrm>
            <a:off x="35496" y="1628800"/>
            <a:ext cx="4248472" cy="1080119"/>
          </a:xfrm>
          <a:prstGeom prst="rect">
            <a:avLst/>
          </a:prstGeom>
          <a:noFill/>
        </p:spPr>
        <p:txBody>
          <a:bodyPr wrap="square" rtlCol="0">
            <a:noAutofit/>
          </a:bodyPr>
          <a:lstStyle/>
          <a:p>
            <a:pPr marL="450850" lvl="1" indent="-355600">
              <a:buFont typeface="Arial" pitchFamily="34" charset="0"/>
              <a:buChar char="•"/>
            </a:pPr>
            <a:r>
              <a:rPr lang="de-DE" sz="1600" dirty="0">
                <a:latin typeface="Arial" pitchFamily="34" charset="0"/>
                <a:cs typeface="Arial" pitchFamily="34" charset="0"/>
              </a:rPr>
              <a:t>Einfache Spiele, Lieder und Übungen</a:t>
            </a:r>
          </a:p>
          <a:p>
            <a:pPr marL="450850" lvl="1" indent="-355600">
              <a:buFont typeface="Arial" pitchFamily="34" charset="0"/>
              <a:buChar char="•"/>
            </a:pPr>
            <a:r>
              <a:rPr lang="de-DE" sz="1600" dirty="0">
                <a:latin typeface="Arial" pitchFamily="34" charset="0"/>
                <a:cs typeface="Arial" pitchFamily="34" charset="0"/>
              </a:rPr>
              <a:t>Vorbild sein und ein positives emotionales Gruppenklima schaffen</a:t>
            </a:r>
          </a:p>
        </p:txBody>
      </p:sp>
      <p:sp>
        <p:nvSpPr>
          <p:cNvPr id="21" name="Rechteck 20"/>
          <p:cNvSpPr/>
          <p:nvPr/>
        </p:nvSpPr>
        <p:spPr>
          <a:xfrm>
            <a:off x="0" y="1052736"/>
            <a:ext cx="9144000" cy="415751"/>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latin typeface="Arial" panose="020B0604020202020204" pitchFamily="34" charset="0"/>
                <a:cs typeface="Arial" panose="020B0604020202020204" pitchFamily="34" charset="0"/>
              </a:rPr>
              <a:t>Sozial-emotionale (Vorläufer-) Kompetenzen </a:t>
            </a:r>
          </a:p>
        </p:txBody>
      </p:sp>
      <p:pic>
        <p:nvPicPr>
          <p:cNvPr id="2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2708919"/>
            <a:ext cx="5277632" cy="3666352"/>
          </a:xfrm>
          <a:prstGeom prst="rect">
            <a:avLst/>
          </a:prstGeom>
          <a:noFill/>
          <a:ln w="9525">
            <a:solidFill>
              <a:schemeClr val="bg1">
                <a:lumMod val="65000"/>
              </a:schemeClr>
            </a:solidFill>
            <a:miter lim="800000"/>
            <a:headEnd/>
            <a:tailEnd/>
          </a:ln>
          <a:effectLst>
            <a:outerShdw blurRad="50800" dist="152400" dir="2700000" algn="tl" rotWithShape="0">
              <a:schemeClr val="tx1">
                <a:lumMod val="50000"/>
                <a:lumOff val="50000"/>
                <a:alpha val="40000"/>
              </a:schemeClr>
            </a:outerShdw>
          </a:effectLst>
          <a:extLst>
            <a:ext uri="{909E8E84-426E-40DD-AFC4-6F175D3DCCD1}">
              <a14:hiddenFill xmlns:a14="http://schemas.microsoft.com/office/drawing/2010/main">
                <a:solidFill>
                  <a:schemeClr val="accent1"/>
                </a:solidFill>
              </a14:hiddenFill>
            </a:ext>
          </a:extLst>
        </p:spPr>
      </p:pic>
      <p:sp>
        <p:nvSpPr>
          <p:cNvPr id="3" name="Text Box 7">
            <a:extLst>
              <a:ext uri="{FF2B5EF4-FFF2-40B4-BE49-F238E27FC236}">
                <a16:creationId xmlns:a16="http://schemas.microsoft.com/office/drawing/2014/main" id="{D4DF336B-9AFB-7A0B-6074-4B2BA99E327D}"/>
              </a:ext>
            </a:extLst>
          </p:cNvPr>
          <p:cNvSpPr txBox="1">
            <a:spLocks noChangeArrowheads="1"/>
          </p:cNvSpPr>
          <p:nvPr/>
        </p:nvSpPr>
        <p:spPr bwMode="auto">
          <a:xfrm>
            <a:off x="251520" y="6476828"/>
            <a:ext cx="198120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000">
                <a:solidFill>
                  <a:schemeClr val="tx1"/>
                </a:solidFill>
                <a:latin typeface="Arial" charset="0"/>
              </a:defRPr>
            </a:lvl1pPr>
            <a:lvl2pPr marL="742950" indent="-285750">
              <a:defRPr sz="1000">
                <a:solidFill>
                  <a:schemeClr val="tx1"/>
                </a:solidFill>
                <a:latin typeface="Arial" charset="0"/>
              </a:defRPr>
            </a:lvl2pPr>
            <a:lvl3pPr marL="1143000" indent="-228600">
              <a:defRPr sz="1000">
                <a:solidFill>
                  <a:schemeClr val="tx1"/>
                </a:solidFill>
                <a:latin typeface="Arial" charset="0"/>
              </a:defRPr>
            </a:lvl3pPr>
            <a:lvl4pPr marL="1600200" indent="-228600">
              <a:defRPr sz="1000">
                <a:solidFill>
                  <a:schemeClr val="tx1"/>
                </a:solidFill>
                <a:latin typeface="Arial" charset="0"/>
              </a:defRPr>
            </a:lvl4pPr>
            <a:lvl5pPr marL="2057400" indent="-228600">
              <a:defRPr sz="1000">
                <a:solidFill>
                  <a:schemeClr val="tx1"/>
                </a:solidFill>
                <a:latin typeface="Arial" charset="0"/>
              </a:defRPr>
            </a:lvl5pPr>
            <a:lvl6pPr marL="2514600" indent="-228600" algn="ctr" eaLnBrk="0" fontAlgn="base" hangingPunct="0">
              <a:spcBef>
                <a:spcPct val="0"/>
              </a:spcBef>
              <a:spcAft>
                <a:spcPct val="0"/>
              </a:spcAft>
              <a:defRPr sz="1000">
                <a:solidFill>
                  <a:schemeClr val="tx1"/>
                </a:solidFill>
                <a:latin typeface="Arial" charset="0"/>
              </a:defRPr>
            </a:lvl6pPr>
            <a:lvl7pPr marL="2971800" indent="-228600" algn="ctr" eaLnBrk="0" fontAlgn="base" hangingPunct="0">
              <a:spcBef>
                <a:spcPct val="0"/>
              </a:spcBef>
              <a:spcAft>
                <a:spcPct val="0"/>
              </a:spcAft>
              <a:defRPr sz="1000">
                <a:solidFill>
                  <a:schemeClr val="tx1"/>
                </a:solidFill>
                <a:latin typeface="Arial" charset="0"/>
              </a:defRPr>
            </a:lvl7pPr>
            <a:lvl8pPr marL="3429000" indent="-228600" algn="ctr" eaLnBrk="0" fontAlgn="base" hangingPunct="0">
              <a:spcBef>
                <a:spcPct val="0"/>
              </a:spcBef>
              <a:spcAft>
                <a:spcPct val="0"/>
              </a:spcAft>
              <a:defRPr sz="1000">
                <a:solidFill>
                  <a:schemeClr val="tx1"/>
                </a:solidFill>
                <a:latin typeface="Arial" charset="0"/>
              </a:defRPr>
            </a:lvl8pPr>
            <a:lvl9pPr marL="3886200" indent="-228600" algn="ctr" eaLnBrk="0" fontAlgn="base" hangingPunct="0">
              <a:spcBef>
                <a:spcPct val="0"/>
              </a:spcBef>
              <a:spcAft>
                <a:spcPct val="0"/>
              </a:spcAft>
              <a:defRPr sz="1000">
                <a:solidFill>
                  <a:schemeClr val="tx1"/>
                </a:solidFill>
                <a:latin typeface="Arial" charset="0"/>
              </a:defRPr>
            </a:lvl9pPr>
          </a:lstStyle>
          <a:p>
            <a:pPr>
              <a:spcBef>
                <a:spcPct val="50000"/>
              </a:spcBef>
              <a:defRPr/>
            </a:pPr>
            <a:r>
              <a:rPr lang="de-DE" sz="1100" dirty="0">
                <a:cs typeface="Arial" charset="0"/>
              </a:rPr>
              <a:t>© Papilio gGmbH</a:t>
            </a:r>
          </a:p>
        </p:txBody>
      </p:sp>
    </p:spTree>
    <p:extLst>
      <p:ext uri="{BB962C8B-B14F-4D97-AF65-F5344CB8AC3E}">
        <p14:creationId xmlns:p14="http://schemas.microsoft.com/office/powerpoint/2010/main" val="3884120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247880" y="332656"/>
            <a:ext cx="6556368" cy="402770"/>
          </a:xfrm>
        </p:spPr>
        <p:txBody>
          <a:bodyPr/>
          <a:lstStyle/>
          <a:p>
            <a:r>
              <a:rPr lang="de-DE" dirty="0">
                <a:solidFill>
                  <a:srgbClr val="024089"/>
                </a:solidFill>
              </a:rPr>
              <a:t>Programminhalte</a:t>
            </a:r>
          </a:p>
        </p:txBody>
      </p:sp>
      <p:sp>
        <p:nvSpPr>
          <p:cNvPr id="4" name="Foliennummernplatzhalter 3"/>
          <p:cNvSpPr>
            <a:spLocks noGrp="1"/>
          </p:cNvSpPr>
          <p:nvPr>
            <p:ph type="sldNum" sz="quarter" idx="12"/>
          </p:nvPr>
        </p:nvSpPr>
        <p:spPr/>
        <p:txBody>
          <a:bodyPr/>
          <a:lstStyle/>
          <a:p>
            <a:fld id="{37097709-3703-4872-A653-C50576CFE1E5}" type="slidenum">
              <a:rPr lang="de-DE" sz="1000" smtClean="0">
                <a:latin typeface="Arial" panose="020B0604020202020204" pitchFamily="34" charset="0"/>
                <a:cs typeface="Arial" panose="020B0604020202020204" pitchFamily="34" charset="0"/>
              </a:rPr>
              <a:t>18</a:t>
            </a:fld>
            <a:endParaRPr lang="de-DE" dirty="0">
              <a:latin typeface="Arial" panose="020B0604020202020204" pitchFamily="34" charset="0"/>
              <a:cs typeface="Arial" panose="020B0604020202020204" pitchFamily="34" charset="0"/>
            </a:endParaRPr>
          </a:p>
        </p:txBody>
      </p:sp>
      <p:sp>
        <p:nvSpPr>
          <p:cNvPr id="7" name="Textfeld 6"/>
          <p:cNvSpPr txBox="1"/>
          <p:nvPr/>
        </p:nvSpPr>
        <p:spPr>
          <a:xfrm>
            <a:off x="35496" y="1628800"/>
            <a:ext cx="4248472" cy="1080119"/>
          </a:xfrm>
          <a:prstGeom prst="rect">
            <a:avLst/>
          </a:prstGeom>
          <a:noFill/>
        </p:spPr>
        <p:txBody>
          <a:bodyPr wrap="square" rtlCol="0">
            <a:noAutofit/>
          </a:bodyPr>
          <a:lstStyle/>
          <a:p>
            <a:pPr marL="450850" lvl="1" indent="-355600">
              <a:buFont typeface="Arial" pitchFamily="34" charset="0"/>
              <a:buChar char="•"/>
            </a:pPr>
            <a:r>
              <a:rPr lang="de-DE" sz="1600" dirty="0">
                <a:latin typeface="Arial" pitchFamily="34" charset="0"/>
                <a:cs typeface="Arial" pitchFamily="34" charset="0"/>
              </a:rPr>
              <a:t>Einfache Spiele, Lieder und Übungen</a:t>
            </a:r>
          </a:p>
          <a:p>
            <a:pPr marL="450850" lvl="1" indent="-355600">
              <a:buFont typeface="Arial" pitchFamily="34" charset="0"/>
              <a:buChar char="•"/>
            </a:pPr>
            <a:r>
              <a:rPr lang="de-DE" sz="1600" dirty="0">
                <a:latin typeface="Arial" pitchFamily="34" charset="0"/>
                <a:cs typeface="Arial" pitchFamily="34" charset="0"/>
              </a:rPr>
              <a:t>Vorbild sein und ein positives emotionales Gruppenklima schaffen</a:t>
            </a:r>
          </a:p>
        </p:txBody>
      </p:sp>
      <p:sp>
        <p:nvSpPr>
          <p:cNvPr id="8" name="Rechteck 7"/>
          <p:cNvSpPr/>
          <p:nvPr/>
        </p:nvSpPr>
        <p:spPr>
          <a:xfrm>
            <a:off x="0" y="1052736"/>
            <a:ext cx="9144000" cy="415751"/>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latin typeface="Arial" panose="020B0604020202020204" pitchFamily="34" charset="0"/>
                <a:cs typeface="Arial" panose="020B0604020202020204" pitchFamily="34" charset="0"/>
              </a:rPr>
              <a:t>Sozial-emotionale (Vorläufer-) Kompetenzen </a:t>
            </a:r>
          </a:p>
        </p:txBody>
      </p:sp>
      <p:sp>
        <p:nvSpPr>
          <p:cNvPr id="9" name="Textfeld 8"/>
          <p:cNvSpPr txBox="1"/>
          <p:nvPr/>
        </p:nvSpPr>
        <p:spPr>
          <a:xfrm>
            <a:off x="4211960" y="1628800"/>
            <a:ext cx="4824536" cy="1027431"/>
          </a:xfrm>
          <a:prstGeom prst="rect">
            <a:avLst/>
          </a:prstGeom>
          <a:noFill/>
        </p:spPr>
        <p:txBody>
          <a:bodyPr wrap="square" rtlCol="0">
            <a:noAutofit/>
          </a:bodyPr>
          <a:lstStyle/>
          <a:p>
            <a:pPr marL="450850" lvl="1" indent="-355600">
              <a:buFont typeface="Arial" pitchFamily="34" charset="0"/>
              <a:buChar char="•"/>
            </a:pPr>
            <a:r>
              <a:rPr lang="de-DE" sz="1600" dirty="0">
                <a:latin typeface="Arial" pitchFamily="34" charset="0"/>
                <a:cs typeface="Arial" pitchFamily="34" charset="0"/>
              </a:rPr>
              <a:t>Viele verschiedene Emotionswörter benutzen</a:t>
            </a:r>
          </a:p>
          <a:p>
            <a:pPr marL="450850" lvl="1" indent="-355600">
              <a:buFont typeface="Arial" pitchFamily="34" charset="0"/>
              <a:buChar char="•"/>
            </a:pPr>
            <a:r>
              <a:rPr lang="de-DE" sz="1600" dirty="0">
                <a:latin typeface="Arial" pitchFamily="34" charset="0"/>
                <a:cs typeface="Arial" pitchFamily="34" charset="0"/>
              </a:rPr>
              <a:t>Sprachliche und mimische Begleitung (Emotion Talk)</a:t>
            </a:r>
          </a:p>
          <a:p>
            <a:pPr marL="450850" lvl="1" indent="-355600">
              <a:buFont typeface="Arial" pitchFamily="34" charset="0"/>
              <a:buChar char="•"/>
            </a:pPr>
            <a:r>
              <a:rPr lang="de-DE" sz="1600" dirty="0">
                <a:latin typeface="Arial" pitchFamily="34" charset="0"/>
                <a:cs typeface="Arial" pitchFamily="34" charset="0"/>
              </a:rPr>
              <a:t>Auf Emotionen anderer Kinder hinweisen</a:t>
            </a:r>
          </a:p>
        </p:txBody>
      </p:sp>
      <p:pic>
        <p:nvPicPr>
          <p:cNvPr id="1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082" y="2869232"/>
            <a:ext cx="5715836" cy="3759458"/>
          </a:xfrm>
          <a:prstGeom prst="rect">
            <a:avLst/>
          </a:prstGeom>
          <a:noFill/>
          <a:ln>
            <a:noFill/>
          </a:ln>
          <a:effectLst>
            <a:outerShdw blurRad="50800" dist="152400" dir="2700000" algn="tl" rotWithShape="0">
              <a:schemeClr val="tx1">
                <a:lumMod val="50000"/>
                <a:lumOff val="50000"/>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Box 7">
            <a:extLst>
              <a:ext uri="{FF2B5EF4-FFF2-40B4-BE49-F238E27FC236}">
                <a16:creationId xmlns:a16="http://schemas.microsoft.com/office/drawing/2014/main" id="{0F272B98-D795-6005-5235-7BB2FAECD5B5}"/>
              </a:ext>
            </a:extLst>
          </p:cNvPr>
          <p:cNvSpPr txBox="1">
            <a:spLocks noChangeArrowheads="1"/>
          </p:cNvSpPr>
          <p:nvPr/>
        </p:nvSpPr>
        <p:spPr bwMode="auto">
          <a:xfrm>
            <a:off x="251520" y="6476828"/>
            <a:ext cx="198120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000">
                <a:solidFill>
                  <a:schemeClr val="tx1"/>
                </a:solidFill>
                <a:latin typeface="Arial" charset="0"/>
              </a:defRPr>
            </a:lvl1pPr>
            <a:lvl2pPr marL="742950" indent="-285750">
              <a:defRPr sz="1000">
                <a:solidFill>
                  <a:schemeClr val="tx1"/>
                </a:solidFill>
                <a:latin typeface="Arial" charset="0"/>
              </a:defRPr>
            </a:lvl2pPr>
            <a:lvl3pPr marL="1143000" indent="-228600">
              <a:defRPr sz="1000">
                <a:solidFill>
                  <a:schemeClr val="tx1"/>
                </a:solidFill>
                <a:latin typeface="Arial" charset="0"/>
              </a:defRPr>
            </a:lvl3pPr>
            <a:lvl4pPr marL="1600200" indent="-228600">
              <a:defRPr sz="1000">
                <a:solidFill>
                  <a:schemeClr val="tx1"/>
                </a:solidFill>
                <a:latin typeface="Arial" charset="0"/>
              </a:defRPr>
            </a:lvl4pPr>
            <a:lvl5pPr marL="2057400" indent="-228600">
              <a:defRPr sz="1000">
                <a:solidFill>
                  <a:schemeClr val="tx1"/>
                </a:solidFill>
                <a:latin typeface="Arial" charset="0"/>
              </a:defRPr>
            </a:lvl5pPr>
            <a:lvl6pPr marL="2514600" indent="-228600" algn="ctr" eaLnBrk="0" fontAlgn="base" hangingPunct="0">
              <a:spcBef>
                <a:spcPct val="0"/>
              </a:spcBef>
              <a:spcAft>
                <a:spcPct val="0"/>
              </a:spcAft>
              <a:defRPr sz="1000">
                <a:solidFill>
                  <a:schemeClr val="tx1"/>
                </a:solidFill>
                <a:latin typeface="Arial" charset="0"/>
              </a:defRPr>
            </a:lvl6pPr>
            <a:lvl7pPr marL="2971800" indent="-228600" algn="ctr" eaLnBrk="0" fontAlgn="base" hangingPunct="0">
              <a:spcBef>
                <a:spcPct val="0"/>
              </a:spcBef>
              <a:spcAft>
                <a:spcPct val="0"/>
              </a:spcAft>
              <a:defRPr sz="1000">
                <a:solidFill>
                  <a:schemeClr val="tx1"/>
                </a:solidFill>
                <a:latin typeface="Arial" charset="0"/>
              </a:defRPr>
            </a:lvl7pPr>
            <a:lvl8pPr marL="3429000" indent="-228600" algn="ctr" eaLnBrk="0" fontAlgn="base" hangingPunct="0">
              <a:spcBef>
                <a:spcPct val="0"/>
              </a:spcBef>
              <a:spcAft>
                <a:spcPct val="0"/>
              </a:spcAft>
              <a:defRPr sz="1000">
                <a:solidFill>
                  <a:schemeClr val="tx1"/>
                </a:solidFill>
                <a:latin typeface="Arial" charset="0"/>
              </a:defRPr>
            </a:lvl8pPr>
            <a:lvl9pPr marL="3886200" indent="-228600" algn="ctr" eaLnBrk="0" fontAlgn="base" hangingPunct="0">
              <a:spcBef>
                <a:spcPct val="0"/>
              </a:spcBef>
              <a:spcAft>
                <a:spcPct val="0"/>
              </a:spcAft>
              <a:defRPr sz="1000">
                <a:solidFill>
                  <a:schemeClr val="tx1"/>
                </a:solidFill>
                <a:latin typeface="Arial" charset="0"/>
              </a:defRPr>
            </a:lvl9pPr>
          </a:lstStyle>
          <a:p>
            <a:pPr>
              <a:spcBef>
                <a:spcPct val="50000"/>
              </a:spcBef>
              <a:defRPr/>
            </a:pPr>
            <a:r>
              <a:rPr lang="de-DE" sz="1100" dirty="0">
                <a:cs typeface="Arial" charset="0"/>
              </a:rPr>
              <a:t>© Papilio gGmbH</a:t>
            </a:r>
          </a:p>
        </p:txBody>
      </p:sp>
    </p:spTree>
    <p:extLst>
      <p:ext uri="{BB962C8B-B14F-4D97-AF65-F5344CB8AC3E}">
        <p14:creationId xmlns:p14="http://schemas.microsoft.com/office/powerpoint/2010/main" val="2788636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247880" y="332656"/>
            <a:ext cx="6556368" cy="402770"/>
          </a:xfrm>
        </p:spPr>
        <p:txBody>
          <a:bodyPr/>
          <a:lstStyle/>
          <a:p>
            <a:r>
              <a:rPr lang="de-DE" dirty="0">
                <a:solidFill>
                  <a:srgbClr val="024089"/>
                </a:solidFill>
              </a:rPr>
              <a:t>Programminhalte</a:t>
            </a:r>
          </a:p>
        </p:txBody>
      </p:sp>
      <p:sp>
        <p:nvSpPr>
          <p:cNvPr id="11" name="Textplatzhalter 4"/>
          <p:cNvSpPr txBox="1">
            <a:spLocks/>
          </p:cNvSpPr>
          <p:nvPr/>
        </p:nvSpPr>
        <p:spPr>
          <a:xfrm>
            <a:off x="4562235" y="1628800"/>
            <a:ext cx="4186229" cy="1224136"/>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itchFamily="34" charset="0"/>
              <a:buNone/>
              <a:defRPr sz="1800" b="1" kern="1200" baseline="0">
                <a:solidFill>
                  <a:srgbClr val="283A84"/>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buFont typeface="Arial" panose="020B0604020202020204" pitchFamily="34" charset="0"/>
              <a:buChar char="•"/>
            </a:pPr>
            <a:r>
              <a:rPr lang="de-DE" sz="1600" b="0" dirty="0">
                <a:solidFill>
                  <a:schemeClr val="tx1"/>
                </a:solidFill>
              </a:rPr>
              <a:t>Bindungsbeziehungen reflektieren (Bindungstagebuch)</a:t>
            </a:r>
          </a:p>
          <a:p>
            <a:pPr marL="285750" indent="-285750">
              <a:buFont typeface="Arial" panose="020B0604020202020204" pitchFamily="34" charset="0"/>
              <a:buChar char="•"/>
            </a:pPr>
            <a:r>
              <a:rPr lang="de-DE" sz="1600" b="0" dirty="0">
                <a:solidFill>
                  <a:schemeClr val="tx1"/>
                </a:solidFill>
              </a:rPr>
              <a:t>Training anhand von Schulungsvideos und Videofeedback</a:t>
            </a:r>
          </a:p>
          <a:p>
            <a:endParaRPr lang="de-DE" sz="1600" b="0" dirty="0">
              <a:solidFill>
                <a:schemeClr val="tx1"/>
              </a:solidFill>
            </a:endParaRPr>
          </a:p>
          <a:p>
            <a:endParaRPr lang="de-DE" sz="1600" dirty="0">
              <a:solidFill>
                <a:schemeClr val="tx1"/>
              </a:solidFill>
            </a:endParaRPr>
          </a:p>
          <a:p>
            <a:endParaRPr lang="de-DE" sz="1600" dirty="0">
              <a:solidFill>
                <a:schemeClr val="tx1"/>
              </a:solidFill>
            </a:endParaRPr>
          </a:p>
          <a:p>
            <a:pPr marL="285750" indent="-285750">
              <a:buFont typeface="Arial" panose="020B0604020202020204" pitchFamily="34" charset="0"/>
              <a:buChar char="•"/>
            </a:pPr>
            <a:endParaRPr lang="de-DE" sz="1600" b="0" dirty="0">
              <a:solidFill>
                <a:schemeClr val="tx1"/>
              </a:solidFill>
            </a:endParaRPr>
          </a:p>
        </p:txBody>
      </p:sp>
      <p:sp>
        <p:nvSpPr>
          <p:cNvPr id="12" name="Rechteck 11"/>
          <p:cNvSpPr/>
          <p:nvPr/>
        </p:nvSpPr>
        <p:spPr>
          <a:xfrm>
            <a:off x="0" y="1052736"/>
            <a:ext cx="9144000" cy="415751"/>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latin typeface="Arial" panose="020B0604020202020204" pitchFamily="34" charset="0"/>
                <a:cs typeface="Arial" panose="020B0604020202020204" pitchFamily="34" charset="0"/>
              </a:rPr>
              <a:t>Bindung und Feinfühligkeit</a:t>
            </a:r>
          </a:p>
        </p:txBody>
      </p:sp>
      <p:sp>
        <p:nvSpPr>
          <p:cNvPr id="13" name="Textplatzhalter 4"/>
          <p:cNvSpPr txBox="1">
            <a:spLocks/>
          </p:cNvSpPr>
          <p:nvPr/>
        </p:nvSpPr>
        <p:spPr>
          <a:xfrm>
            <a:off x="683568" y="1628800"/>
            <a:ext cx="3672408" cy="1224136"/>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itchFamily="34" charset="0"/>
              <a:buNone/>
              <a:defRPr sz="1800" b="1" kern="1200" baseline="0">
                <a:solidFill>
                  <a:srgbClr val="283A84"/>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buFont typeface="Arial" panose="020B0604020202020204" pitchFamily="34" charset="0"/>
              <a:buChar char="•"/>
            </a:pPr>
            <a:r>
              <a:rPr lang="de-DE" sz="1600" b="0" dirty="0">
                <a:solidFill>
                  <a:schemeClr val="tx1"/>
                </a:solidFill>
              </a:rPr>
              <a:t>Aufbau einer sicheren Bindung durch feinfühliges Verhalten</a:t>
            </a:r>
          </a:p>
          <a:p>
            <a:pPr marL="285750" indent="-285750">
              <a:buFont typeface="Arial" panose="020B0604020202020204" pitchFamily="34" charset="0"/>
              <a:buChar char="•"/>
            </a:pPr>
            <a:r>
              <a:rPr lang="de-DE" sz="1600" b="0" dirty="0">
                <a:solidFill>
                  <a:schemeClr val="tx1"/>
                </a:solidFill>
              </a:rPr>
              <a:t>Dyadische und gruppenbezogene Feinfühligkeit</a:t>
            </a:r>
          </a:p>
          <a:p>
            <a:endParaRPr lang="de-DE" sz="1600" dirty="0">
              <a:solidFill>
                <a:schemeClr val="tx1"/>
              </a:solidFill>
            </a:endParaRPr>
          </a:p>
          <a:p>
            <a:endParaRPr lang="de-DE" sz="1600" dirty="0">
              <a:solidFill>
                <a:schemeClr val="tx1"/>
              </a:solidFill>
            </a:endParaRPr>
          </a:p>
          <a:p>
            <a:pPr marL="285750" indent="-285750">
              <a:buFont typeface="Arial" panose="020B0604020202020204" pitchFamily="34" charset="0"/>
              <a:buChar char="•"/>
            </a:pPr>
            <a:endParaRPr lang="de-DE" sz="1600" b="0" dirty="0">
              <a:solidFill>
                <a:schemeClr val="tx1"/>
              </a:solidFill>
            </a:endParaRPr>
          </a:p>
        </p:txBody>
      </p:sp>
      <p:pic>
        <p:nvPicPr>
          <p:cNvPr id="1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4161" y="2947479"/>
            <a:ext cx="5780167" cy="3794534"/>
          </a:xfrm>
          <a:prstGeom prst="rect">
            <a:avLst/>
          </a:prstGeom>
          <a:noFill/>
          <a:ln w="9525">
            <a:solidFill>
              <a:schemeClr val="bg1">
                <a:lumMod val="75000"/>
              </a:schemeClr>
            </a:solidFill>
            <a:miter lim="800000"/>
            <a:headEnd/>
            <a:tailEnd/>
          </a:ln>
          <a:effectLst>
            <a:outerShdw blurRad="50800" dist="38100" dir="2700000" algn="tl" rotWithShape="0">
              <a:schemeClr val="bg1">
                <a:lumMod val="65000"/>
                <a:alpha val="40000"/>
              </a:schemeClr>
            </a:outerShdw>
          </a:effectLst>
          <a:extLst>
            <a:ext uri="{909E8E84-426E-40DD-AFC4-6F175D3DCCD1}">
              <a14:hiddenFill xmlns:a14="http://schemas.microsoft.com/office/drawing/2010/main">
                <a:solidFill>
                  <a:schemeClr val="accent1"/>
                </a:solidFill>
              </a14:hiddenFill>
            </a:ext>
          </a:extLst>
        </p:spPr>
      </p:pic>
      <p:sp>
        <p:nvSpPr>
          <p:cNvPr id="3" name="Foliennummernplatzhalter 3">
            <a:extLst>
              <a:ext uri="{FF2B5EF4-FFF2-40B4-BE49-F238E27FC236}">
                <a16:creationId xmlns:a16="http://schemas.microsoft.com/office/drawing/2014/main" id="{0367A1C1-7884-7C9B-171C-16B863D11EAD}"/>
              </a:ext>
            </a:extLst>
          </p:cNvPr>
          <p:cNvSpPr>
            <a:spLocks noGrp="1"/>
          </p:cNvSpPr>
          <p:nvPr>
            <p:ph type="sldNum" sz="quarter" idx="12"/>
          </p:nvPr>
        </p:nvSpPr>
        <p:spPr>
          <a:xfrm>
            <a:off x="6804248" y="6381328"/>
            <a:ext cx="2133600" cy="365125"/>
          </a:xfrm>
        </p:spPr>
        <p:txBody>
          <a:bodyPr/>
          <a:lstStyle/>
          <a:p>
            <a:fld id="{37097709-3703-4872-A653-C50576CFE1E5}" type="slidenum">
              <a:rPr lang="de-DE" sz="1000" smtClean="0">
                <a:solidFill>
                  <a:schemeClr val="tx1">
                    <a:lumMod val="50000"/>
                    <a:lumOff val="50000"/>
                  </a:schemeClr>
                </a:solidFill>
                <a:latin typeface="Arial" panose="020B0604020202020204" pitchFamily="34" charset="0"/>
                <a:cs typeface="Arial" panose="020B0604020202020204" pitchFamily="34" charset="0"/>
              </a:rPr>
              <a:t>19</a:t>
            </a:fld>
            <a:endParaRPr lang="de-DE" sz="10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5" name="Text Box 7">
            <a:extLst>
              <a:ext uri="{FF2B5EF4-FFF2-40B4-BE49-F238E27FC236}">
                <a16:creationId xmlns:a16="http://schemas.microsoft.com/office/drawing/2014/main" id="{AA57306A-5A19-894F-E92D-2DBC1DD0482B}"/>
              </a:ext>
            </a:extLst>
          </p:cNvPr>
          <p:cNvSpPr txBox="1">
            <a:spLocks noChangeArrowheads="1"/>
          </p:cNvSpPr>
          <p:nvPr/>
        </p:nvSpPr>
        <p:spPr bwMode="auto">
          <a:xfrm>
            <a:off x="251520" y="6476828"/>
            <a:ext cx="198120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000">
                <a:solidFill>
                  <a:schemeClr val="tx1"/>
                </a:solidFill>
                <a:latin typeface="Arial" charset="0"/>
              </a:defRPr>
            </a:lvl1pPr>
            <a:lvl2pPr marL="742950" indent="-285750">
              <a:defRPr sz="1000">
                <a:solidFill>
                  <a:schemeClr val="tx1"/>
                </a:solidFill>
                <a:latin typeface="Arial" charset="0"/>
              </a:defRPr>
            </a:lvl2pPr>
            <a:lvl3pPr marL="1143000" indent="-228600">
              <a:defRPr sz="1000">
                <a:solidFill>
                  <a:schemeClr val="tx1"/>
                </a:solidFill>
                <a:latin typeface="Arial" charset="0"/>
              </a:defRPr>
            </a:lvl3pPr>
            <a:lvl4pPr marL="1600200" indent="-228600">
              <a:defRPr sz="1000">
                <a:solidFill>
                  <a:schemeClr val="tx1"/>
                </a:solidFill>
                <a:latin typeface="Arial" charset="0"/>
              </a:defRPr>
            </a:lvl4pPr>
            <a:lvl5pPr marL="2057400" indent="-228600">
              <a:defRPr sz="1000">
                <a:solidFill>
                  <a:schemeClr val="tx1"/>
                </a:solidFill>
                <a:latin typeface="Arial" charset="0"/>
              </a:defRPr>
            </a:lvl5pPr>
            <a:lvl6pPr marL="2514600" indent="-228600" algn="ctr" eaLnBrk="0" fontAlgn="base" hangingPunct="0">
              <a:spcBef>
                <a:spcPct val="0"/>
              </a:spcBef>
              <a:spcAft>
                <a:spcPct val="0"/>
              </a:spcAft>
              <a:defRPr sz="1000">
                <a:solidFill>
                  <a:schemeClr val="tx1"/>
                </a:solidFill>
                <a:latin typeface="Arial" charset="0"/>
              </a:defRPr>
            </a:lvl6pPr>
            <a:lvl7pPr marL="2971800" indent="-228600" algn="ctr" eaLnBrk="0" fontAlgn="base" hangingPunct="0">
              <a:spcBef>
                <a:spcPct val="0"/>
              </a:spcBef>
              <a:spcAft>
                <a:spcPct val="0"/>
              </a:spcAft>
              <a:defRPr sz="1000">
                <a:solidFill>
                  <a:schemeClr val="tx1"/>
                </a:solidFill>
                <a:latin typeface="Arial" charset="0"/>
              </a:defRPr>
            </a:lvl7pPr>
            <a:lvl8pPr marL="3429000" indent="-228600" algn="ctr" eaLnBrk="0" fontAlgn="base" hangingPunct="0">
              <a:spcBef>
                <a:spcPct val="0"/>
              </a:spcBef>
              <a:spcAft>
                <a:spcPct val="0"/>
              </a:spcAft>
              <a:defRPr sz="1000">
                <a:solidFill>
                  <a:schemeClr val="tx1"/>
                </a:solidFill>
                <a:latin typeface="Arial" charset="0"/>
              </a:defRPr>
            </a:lvl8pPr>
            <a:lvl9pPr marL="3886200" indent="-228600" algn="ctr" eaLnBrk="0" fontAlgn="base" hangingPunct="0">
              <a:spcBef>
                <a:spcPct val="0"/>
              </a:spcBef>
              <a:spcAft>
                <a:spcPct val="0"/>
              </a:spcAft>
              <a:defRPr sz="1000">
                <a:solidFill>
                  <a:schemeClr val="tx1"/>
                </a:solidFill>
                <a:latin typeface="Arial" charset="0"/>
              </a:defRPr>
            </a:lvl9pPr>
          </a:lstStyle>
          <a:p>
            <a:pPr>
              <a:spcBef>
                <a:spcPct val="50000"/>
              </a:spcBef>
              <a:defRPr/>
            </a:pPr>
            <a:r>
              <a:rPr lang="de-DE" sz="1100" dirty="0">
                <a:cs typeface="Arial" charset="0"/>
              </a:rPr>
              <a:t>© Papilio gGmbH</a:t>
            </a:r>
          </a:p>
        </p:txBody>
      </p:sp>
    </p:spTree>
    <p:extLst>
      <p:ext uri="{BB962C8B-B14F-4D97-AF65-F5344CB8AC3E}">
        <p14:creationId xmlns:p14="http://schemas.microsoft.com/office/powerpoint/2010/main" val="1220373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37097709-3703-4872-A653-C50576CFE1E5}" type="slidenum">
              <a:rPr lang="de-DE" smtClean="0"/>
              <a:t>2</a:t>
            </a:fld>
            <a:endParaRPr lang="de-DE"/>
          </a:p>
        </p:txBody>
      </p:sp>
      <p:pic>
        <p:nvPicPr>
          <p:cNvPr id="5" name="Grafik 4">
            <a:extLst>
              <a:ext uri="{FF2B5EF4-FFF2-40B4-BE49-F238E27FC236}">
                <a16:creationId xmlns:a16="http://schemas.microsoft.com/office/drawing/2014/main" id="{9B08BE29-F2F9-788A-FFB3-B19963502C1E}"/>
              </a:ext>
            </a:extLst>
          </p:cNvPr>
          <p:cNvPicPr>
            <a:picLocks noChangeAspect="1"/>
          </p:cNvPicPr>
          <p:nvPr/>
        </p:nvPicPr>
        <p:blipFill>
          <a:blip r:embed="rId2"/>
          <a:stretch>
            <a:fillRect/>
          </a:stretch>
        </p:blipFill>
        <p:spPr>
          <a:xfrm>
            <a:off x="-36512" y="0"/>
            <a:ext cx="9220188" cy="7029400"/>
          </a:xfrm>
          <a:prstGeom prst="rect">
            <a:avLst/>
          </a:prstGeom>
        </p:spPr>
      </p:pic>
      <p:sp>
        <p:nvSpPr>
          <p:cNvPr id="3" name="Text Box 7">
            <a:extLst>
              <a:ext uri="{FF2B5EF4-FFF2-40B4-BE49-F238E27FC236}">
                <a16:creationId xmlns:a16="http://schemas.microsoft.com/office/drawing/2014/main" id="{3C2BF895-430F-DD4F-E9D9-B6E666AE777C}"/>
              </a:ext>
            </a:extLst>
          </p:cNvPr>
          <p:cNvSpPr txBox="1">
            <a:spLocks noChangeArrowheads="1"/>
          </p:cNvSpPr>
          <p:nvPr/>
        </p:nvSpPr>
        <p:spPr bwMode="auto">
          <a:xfrm>
            <a:off x="251520" y="6476828"/>
            <a:ext cx="198120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000">
                <a:solidFill>
                  <a:schemeClr val="tx1"/>
                </a:solidFill>
                <a:latin typeface="Arial" charset="0"/>
              </a:defRPr>
            </a:lvl1pPr>
            <a:lvl2pPr marL="742950" indent="-285750">
              <a:defRPr sz="1000">
                <a:solidFill>
                  <a:schemeClr val="tx1"/>
                </a:solidFill>
                <a:latin typeface="Arial" charset="0"/>
              </a:defRPr>
            </a:lvl2pPr>
            <a:lvl3pPr marL="1143000" indent="-228600">
              <a:defRPr sz="1000">
                <a:solidFill>
                  <a:schemeClr val="tx1"/>
                </a:solidFill>
                <a:latin typeface="Arial" charset="0"/>
              </a:defRPr>
            </a:lvl3pPr>
            <a:lvl4pPr marL="1600200" indent="-228600">
              <a:defRPr sz="1000">
                <a:solidFill>
                  <a:schemeClr val="tx1"/>
                </a:solidFill>
                <a:latin typeface="Arial" charset="0"/>
              </a:defRPr>
            </a:lvl4pPr>
            <a:lvl5pPr marL="2057400" indent="-228600">
              <a:defRPr sz="1000">
                <a:solidFill>
                  <a:schemeClr val="tx1"/>
                </a:solidFill>
                <a:latin typeface="Arial" charset="0"/>
              </a:defRPr>
            </a:lvl5pPr>
            <a:lvl6pPr marL="2514600" indent="-228600" algn="ctr" eaLnBrk="0" fontAlgn="base" hangingPunct="0">
              <a:spcBef>
                <a:spcPct val="0"/>
              </a:spcBef>
              <a:spcAft>
                <a:spcPct val="0"/>
              </a:spcAft>
              <a:defRPr sz="1000">
                <a:solidFill>
                  <a:schemeClr val="tx1"/>
                </a:solidFill>
                <a:latin typeface="Arial" charset="0"/>
              </a:defRPr>
            </a:lvl6pPr>
            <a:lvl7pPr marL="2971800" indent="-228600" algn="ctr" eaLnBrk="0" fontAlgn="base" hangingPunct="0">
              <a:spcBef>
                <a:spcPct val="0"/>
              </a:spcBef>
              <a:spcAft>
                <a:spcPct val="0"/>
              </a:spcAft>
              <a:defRPr sz="1000">
                <a:solidFill>
                  <a:schemeClr val="tx1"/>
                </a:solidFill>
                <a:latin typeface="Arial" charset="0"/>
              </a:defRPr>
            </a:lvl7pPr>
            <a:lvl8pPr marL="3429000" indent="-228600" algn="ctr" eaLnBrk="0" fontAlgn="base" hangingPunct="0">
              <a:spcBef>
                <a:spcPct val="0"/>
              </a:spcBef>
              <a:spcAft>
                <a:spcPct val="0"/>
              </a:spcAft>
              <a:defRPr sz="1000">
                <a:solidFill>
                  <a:schemeClr val="tx1"/>
                </a:solidFill>
                <a:latin typeface="Arial" charset="0"/>
              </a:defRPr>
            </a:lvl8pPr>
            <a:lvl9pPr marL="3886200" indent="-228600" algn="ctr" eaLnBrk="0" fontAlgn="base" hangingPunct="0">
              <a:spcBef>
                <a:spcPct val="0"/>
              </a:spcBef>
              <a:spcAft>
                <a:spcPct val="0"/>
              </a:spcAft>
              <a:defRPr sz="1000">
                <a:solidFill>
                  <a:schemeClr val="tx1"/>
                </a:solidFill>
                <a:latin typeface="Arial" charset="0"/>
              </a:defRPr>
            </a:lvl9pPr>
          </a:lstStyle>
          <a:p>
            <a:pPr>
              <a:spcBef>
                <a:spcPct val="50000"/>
              </a:spcBef>
              <a:defRPr/>
            </a:pPr>
            <a:r>
              <a:rPr lang="de-DE" sz="1100" dirty="0">
                <a:solidFill>
                  <a:schemeClr val="bg1"/>
                </a:solidFill>
                <a:cs typeface="Arial" charset="0"/>
              </a:rPr>
              <a:t>© Papilio gGmbH</a:t>
            </a:r>
          </a:p>
        </p:txBody>
      </p:sp>
    </p:spTree>
    <p:extLst>
      <p:ext uri="{BB962C8B-B14F-4D97-AF65-F5344CB8AC3E}">
        <p14:creationId xmlns:p14="http://schemas.microsoft.com/office/powerpoint/2010/main" val="19685311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47880" y="332656"/>
            <a:ext cx="6556368" cy="402770"/>
          </a:xfrm>
        </p:spPr>
        <p:txBody>
          <a:bodyPr/>
          <a:lstStyle/>
          <a:p>
            <a:r>
              <a:rPr lang="de-DE">
                <a:solidFill>
                  <a:srgbClr val="024089"/>
                </a:solidFill>
              </a:rPr>
              <a:t>Papilio-U3 Fortbildung</a:t>
            </a:r>
            <a:endParaRPr lang="de-DE" dirty="0">
              <a:solidFill>
                <a:srgbClr val="024089"/>
              </a:solidFill>
            </a:endParaRPr>
          </a:p>
        </p:txBody>
      </p:sp>
      <p:sp>
        <p:nvSpPr>
          <p:cNvPr id="4" name="Foliennummernplatzhalter 3"/>
          <p:cNvSpPr>
            <a:spLocks noGrp="1"/>
          </p:cNvSpPr>
          <p:nvPr>
            <p:ph type="sldNum" sz="quarter" idx="12"/>
          </p:nvPr>
        </p:nvSpPr>
        <p:spPr/>
        <p:txBody>
          <a:bodyPr/>
          <a:lstStyle/>
          <a:p>
            <a:fld id="{37097709-3703-4872-A653-C50576CFE1E5}" type="slidenum">
              <a:rPr lang="de-DE" sz="1000" smtClean="0">
                <a:latin typeface="Arial" panose="020B0604020202020204" pitchFamily="34" charset="0"/>
                <a:cs typeface="Arial" panose="020B0604020202020204" pitchFamily="34" charset="0"/>
              </a:rPr>
              <a:t>20</a:t>
            </a:fld>
            <a:endParaRPr lang="de-DE" dirty="0">
              <a:latin typeface="Arial" panose="020B0604020202020204" pitchFamily="34" charset="0"/>
              <a:cs typeface="Arial" panose="020B0604020202020204" pitchFamily="34" charset="0"/>
            </a:endParaRPr>
          </a:p>
        </p:txBody>
      </p:sp>
      <p:sp>
        <p:nvSpPr>
          <p:cNvPr id="5" name="Rechteck 4"/>
          <p:cNvSpPr/>
          <p:nvPr/>
        </p:nvSpPr>
        <p:spPr>
          <a:xfrm>
            <a:off x="1250888" y="3544482"/>
            <a:ext cx="1980000" cy="118528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latin typeface="Arial" panose="020B0604020202020204" pitchFamily="34" charset="0"/>
                <a:cs typeface="Arial" panose="020B0604020202020204" pitchFamily="34" charset="0"/>
              </a:rPr>
              <a:t>Grundlagen</a:t>
            </a:r>
            <a:r>
              <a:rPr lang="de-DE" sz="1600" dirty="0">
                <a:solidFill>
                  <a:srgbClr val="024089"/>
                </a:solidFill>
                <a:latin typeface="Arial" panose="020B0604020202020204" pitchFamily="34" charset="0"/>
                <a:cs typeface="Arial" panose="020B0604020202020204" pitchFamily="34" charset="0"/>
              </a:rPr>
              <a:t> </a:t>
            </a:r>
          </a:p>
          <a:p>
            <a:pPr algn="ctr"/>
            <a:r>
              <a:rPr lang="de-DE" sz="1600" dirty="0">
                <a:solidFill>
                  <a:schemeClr val="tx1"/>
                </a:solidFill>
                <a:latin typeface="Arial" panose="020B0604020202020204" pitchFamily="34" charset="0"/>
                <a:cs typeface="Arial" panose="020B0604020202020204" pitchFamily="34" charset="0"/>
              </a:rPr>
              <a:t>sozial-emotionale Entwicklung, Temperament</a:t>
            </a:r>
          </a:p>
        </p:txBody>
      </p:sp>
      <p:sp>
        <p:nvSpPr>
          <p:cNvPr id="6" name="Rechteck 5"/>
          <p:cNvSpPr/>
          <p:nvPr/>
        </p:nvSpPr>
        <p:spPr>
          <a:xfrm>
            <a:off x="3411128" y="3544482"/>
            <a:ext cx="1980000" cy="117149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latin typeface="Arial" panose="020B0604020202020204" pitchFamily="34" charset="0"/>
                <a:cs typeface="Arial" panose="020B0604020202020204" pitchFamily="34" charset="0"/>
              </a:rPr>
              <a:t>Grundlagen Bindungstheorie, Feinfühligkeit</a:t>
            </a:r>
          </a:p>
        </p:txBody>
      </p:sp>
      <p:sp>
        <p:nvSpPr>
          <p:cNvPr id="7" name="Rechteck 6"/>
          <p:cNvSpPr/>
          <p:nvPr/>
        </p:nvSpPr>
        <p:spPr>
          <a:xfrm>
            <a:off x="5543866" y="3541658"/>
            <a:ext cx="1980000" cy="11881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latin typeface="Arial" panose="020B0604020202020204" pitchFamily="34" charset="0"/>
                <a:cs typeface="Arial" panose="020B0604020202020204" pitchFamily="34" charset="0"/>
              </a:rPr>
              <a:t>Bindungssicherheit fördern, Videoanalyse </a:t>
            </a:r>
          </a:p>
        </p:txBody>
      </p:sp>
      <p:sp>
        <p:nvSpPr>
          <p:cNvPr id="8" name="Textfeld 7"/>
          <p:cNvSpPr txBox="1"/>
          <p:nvPr/>
        </p:nvSpPr>
        <p:spPr>
          <a:xfrm>
            <a:off x="1738061" y="3188941"/>
            <a:ext cx="1061823" cy="369332"/>
          </a:xfrm>
          <a:prstGeom prst="rect">
            <a:avLst/>
          </a:prstGeom>
          <a:noFill/>
        </p:spPr>
        <p:txBody>
          <a:bodyPr wrap="square" rtlCol="0">
            <a:spAutoFit/>
          </a:bodyPr>
          <a:lstStyle/>
          <a:p>
            <a:r>
              <a:rPr lang="de-DE" b="1" dirty="0">
                <a:solidFill>
                  <a:srgbClr val="283A84"/>
                </a:solidFill>
                <a:latin typeface="Arial" panose="020B0604020202020204" pitchFamily="34" charset="0"/>
                <a:cs typeface="Arial" panose="020B0604020202020204" pitchFamily="34" charset="0"/>
              </a:rPr>
              <a:t>Modul 1</a:t>
            </a:r>
          </a:p>
        </p:txBody>
      </p:sp>
      <p:sp>
        <p:nvSpPr>
          <p:cNvPr id="9" name="Textfeld 8"/>
          <p:cNvSpPr txBox="1"/>
          <p:nvPr/>
        </p:nvSpPr>
        <p:spPr>
          <a:xfrm>
            <a:off x="3862472" y="3179649"/>
            <a:ext cx="1061823" cy="369332"/>
          </a:xfrm>
          <a:prstGeom prst="rect">
            <a:avLst/>
          </a:prstGeom>
          <a:noFill/>
        </p:spPr>
        <p:txBody>
          <a:bodyPr wrap="square" rtlCol="0">
            <a:spAutoFit/>
          </a:bodyPr>
          <a:lstStyle/>
          <a:p>
            <a:r>
              <a:rPr lang="de-DE" b="1" dirty="0">
                <a:solidFill>
                  <a:srgbClr val="283A84"/>
                </a:solidFill>
                <a:latin typeface="Arial" panose="020B0604020202020204" pitchFamily="34" charset="0"/>
                <a:cs typeface="Arial" panose="020B0604020202020204" pitchFamily="34" charset="0"/>
              </a:rPr>
              <a:t>Modul 2</a:t>
            </a:r>
          </a:p>
        </p:txBody>
      </p:sp>
      <p:sp>
        <p:nvSpPr>
          <p:cNvPr id="10" name="Textfeld 9"/>
          <p:cNvSpPr txBox="1"/>
          <p:nvPr/>
        </p:nvSpPr>
        <p:spPr>
          <a:xfrm>
            <a:off x="5994673" y="3208310"/>
            <a:ext cx="1061823" cy="369332"/>
          </a:xfrm>
          <a:prstGeom prst="rect">
            <a:avLst/>
          </a:prstGeom>
          <a:noFill/>
        </p:spPr>
        <p:txBody>
          <a:bodyPr wrap="square" rtlCol="0">
            <a:spAutoFit/>
          </a:bodyPr>
          <a:lstStyle/>
          <a:p>
            <a:r>
              <a:rPr lang="de-DE" b="1" dirty="0">
                <a:solidFill>
                  <a:srgbClr val="283A84"/>
                </a:solidFill>
                <a:latin typeface="Arial" panose="020B0604020202020204" pitchFamily="34" charset="0"/>
                <a:cs typeface="Arial" panose="020B0604020202020204" pitchFamily="34" charset="0"/>
              </a:rPr>
              <a:t>Modul 3</a:t>
            </a:r>
          </a:p>
        </p:txBody>
      </p:sp>
      <p:sp>
        <p:nvSpPr>
          <p:cNvPr id="11" name="Rechteck 10"/>
          <p:cNvSpPr/>
          <p:nvPr/>
        </p:nvSpPr>
        <p:spPr>
          <a:xfrm>
            <a:off x="1193926" y="5281631"/>
            <a:ext cx="1980000" cy="11881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latin typeface="Arial" panose="020B0604020202020204" pitchFamily="34" charset="0"/>
                <a:cs typeface="Arial" panose="020B0604020202020204" pitchFamily="34" charset="0"/>
              </a:rPr>
              <a:t>Bindung und Eingewöhnung, Zusammenarbeit mit Eltern</a:t>
            </a:r>
          </a:p>
        </p:txBody>
      </p:sp>
      <p:sp>
        <p:nvSpPr>
          <p:cNvPr id="12" name="Textfeld 11"/>
          <p:cNvSpPr txBox="1"/>
          <p:nvPr/>
        </p:nvSpPr>
        <p:spPr>
          <a:xfrm>
            <a:off x="1752063" y="4912299"/>
            <a:ext cx="1061823" cy="369332"/>
          </a:xfrm>
          <a:prstGeom prst="rect">
            <a:avLst/>
          </a:prstGeom>
          <a:noFill/>
        </p:spPr>
        <p:txBody>
          <a:bodyPr wrap="square" rtlCol="0">
            <a:spAutoFit/>
          </a:bodyPr>
          <a:lstStyle/>
          <a:p>
            <a:r>
              <a:rPr lang="de-DE" b="1" dirty="0">
                <a:solidFill>
                  <a:srgbClr val="283A84"/>
                </a:solidFill>
                <a:latin typeface="Arial" panose="020B0604020202020204" pitchFamily="34" charset="0"/>
                <a:cs typeface="Arial" panose="020B0604020202020204" pitchFamily="34" charset="0"/>
              </a:rPr>
              <a:t>Modul 4</a:t>
            </a:r>
          </a:p>
        </p:txBody>
      </p:sp>
      <p:sp>
        <p:nvSpPr>
          <p:cNvPr id="13" name="Textfeld 12"/>
          <p:cNvSpPr txBox="1"/>
          <p:nvPr/>
        </p:nvSpPr>
        <p:spPr>
          <a:xfrm>
            <a:off x="251889" y="1193354"/>
            <a:ext cx="5670243" cy="1200329"/>
          </a:xfrm>
          <a:prstGeom prst="rect">
            <a:avLst/>
          </a:prstGeom>
          <a:noFill/>
        </p:spPr>
        <p:txBody>
          <a:bodyPr wrap="square" rtlCol="0">
            <a:spAutoFit/>
          </a:bodyPr>
          <a:lstStyle/>
          <a:p>
            <a:r>
              <a:rPr lang="de-DE" b="1" dirty="0">
                <a:latin typeface="Arial" panose="020B0604020202020204" pitchFamily="34" charset="0"/>
                <a:cs typeface="Arial" panose="020B0604020202020204" pitchFamily="34" charset="0"/>
              </a:rPr>
              <a:t>Für Trainerinnen und Trainer:</a:t>
            </a:r>
          </a:p>
          <a:p>
            <a:pPr marL="285750" indent="-285750">
              <a:buFont typeface="Arial" panose="020B0604020202020204" pitchFamily="34" charset="0"/>
              <a:buChar char="•"/>
            </a:pPr>
            <a:r>
              <a:rPr lang="de-DE" dirty="0">
                <a:latin typeface="Arial" panose="020B0604020202020204" pitchFamily="34" charset="0"/>
                <a:cs typeface="Arial" panose="020B0604020202020204" pitchFamily="34" charset="0"/>
              </a:rPr>
              <a:t>Insgesamt 6 Tage </a:t>
            </a:r>
          </a:p>
          <a:p>
            <a:pPr marL="285750" indent="-285750">
              <a:buFont typeface="Arial" panose="020B0604020202020204" pitchFamily="34" charset="0"/>
              <a:buChar char="•"/>
            </a:pPr>
            <a:r>
              <a:rPr lang="de-DE" dirty="0">
                <a:latin typeface="Arial" panose="020B0604020202020204" pitchFamily="34" charset="0"/>
                <a:cs typeface="Arial" panose="020B0604020202020204" pitchFamily="34" charset="0"/>
              </a:rPr>
              <a:t>5 Module (ganze Tage)</a:t>
            </a:r>
          </a:p>
          <a:p>
            <a:pPr marL="285750" indent="-285750">
              <a:buFont typeface="Arial" panose="020B0604020202020204" pitchFamily="34" charset="0"/>
              <a:buChar char="•"/>
            </a:pPr>
            <a:r>
              <a:rPr lang="de-DE" dirty="0">
                <a:latin typeface="Arial" panose="020B0604020202020204" pitchFamily="34" charset="0"/>
                <a:cs typeface="Arial" panose="020B0604020202020204" pitchFamily="34" charset="0"/>
              </a:rPr>
              <a:t>Supervision und Kolloquium mit Zertifizierung</a:t>
            </a:r>
          </a:p>
        </p:txBody>
      </p:sp>
      <p:sp>
        <p:nvSpPr>
          <p:cNvPr id="14" name="Rechteck 13"/>
          <p:cNvSpPr/>
          <p:nvPr/>
        </p:nvSpPr>
        <p:spPr>
          <a:xfrm>
            <a:off x="5603686" y="5194870"/>
            <a:ext cx="1980000" cy="64537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latin typeface="Arial" panose="020B0604020202020204" pitchFamily="34" charset="0"/>
                <a:cs typeface="Arial" panose="020B0604020202020204" pitchFamily="34" charset="0"/>
              </a:rPr>
              <a:t>Supervision</a:t>
            </a:r>
          </a:p>
          <a:p>
            <a:pPr algn="ctr"/>
            <a:r>
              <a:rPr lang="de-DE" sz="1600" dirty="0">
                <a:solidFill>
                  <a:schemeClr val="tx1"/>
                </a:solidFill>
                <a:latin typeface="Arial" panose="020B0604020202020204" pitchFamily="34" charset="0"/>
                <a:cs typeface="Arial" panose="020B0604020202020204" pitchFamily="34" charset="0"/>
              </a:rPr>
              <a:t>(individuell)</a:t>
            </a:r>
          </a:p>
        </p:txBody>
      </p:sp>
      <p:sp>
        <p:nvSpPr>
          <p:cNvPr id="16" name="Rechteck 15"/>
          <p:cNvSpPr/>
          <p:nvPr/>
        </p:nvSpPr>
        <p:spPr>
          <a:xfrm>
            <a:off x="3317942" y="5281631"/>
            <a:ext cx="1980000" cy="11881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latin typeface="Arial" panose="020B0604020202020204" pitchFamily="34" charset="0"/>
                <a:cs typeface="Arial" panose="020B0604020202020204" pitchFamily="34" charset="0"/>
              </a:rPr>
              <a:t>Selbstfürsorge, Videoanalyse, Dokumentation</a:t>
            </a:r>
          </a:p>
        </p:txBody>
      </p:sp>
      <p:sp>
        <p:nvSpPr>
          <p:cNvPr id="17" name="Textfeld 16"/>
          <p:cNvSpPr txBox="1"/>
          <p:nvPr/>
        </p:nvSpPr>
        <p:spPr>
          <a:xfrm>
            <a:off x="3768287" y="4912299"/>
            <a:ext cx="1061823" cy="369332"/>
          </a:xfrm>
          <a:prstGeom prst="rect">
            <a:avLst/>
          </a:prstGeom>
          <a:noFill/>
        </p:spPr>
        <p:txBody>
          <a:bodyPr wrap="square" rtlCol="0">
            <a:spAutoFit/>
          </a:bodyPr>
          <a:lstStyle/>
          <a:p>
            <a:r>
              <a:rPr lang="de-DE" b="1" dirty="0">
                <a:solidFill>
                  <a:srgbClr val="283A84"/>
                </a:solidFill>
                <a:latin typeface="Arial" panose="020B0604020202020204" pitchFamily="34" charset="0"/>
                <a:cs typeface="Arial" panose="020B0604020202020204" pitchFamily="34" charset="0"/>
              </a:rPr>
              <a:t>Modul 5</a:t>
            </a:r>
          </a:p>
        </p:txBody>
      </p:sp>
      <p:sp>
        <p:nvSpPr>
          <p:cNvPr id="18" name="Rechteck 17"/>
          <p:cNvSpPr/>
          <p:nvPr/>
        </p:nvSpPr>
        <p:spPr>
          <a:xfrm>
            <a:off x="5616336" y="6023985"/>
            <a:ext cx="1980000" cy="64537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latin typeface="Arial" panose="020B0604020202020204" pitchFamily="34" charset="0"/>
                <a:cs typeface="Arial" panose="020B0604020202020204" pitchFamily="34" charset="0"/>
              </a:rPr>
              <a:t>Kolloquium mit Zertifizierung</a:t>
            </a:r>
          </a:p>
        </p:txBody>
      </p:sp>
      <p:pic>
        <p:nvPicPr>
          <p:cNvPr id="27" name="Picture 2" descr="O:\Bilder\3_3bis6\2_wichtige_allgemeine_Bilder\111117-Fotoshooting_Fortbildung_Eisele_96dpi_jpg\Papilio_Fortbildung_0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2000" y="1297605"/>
            <a:ext cx="2119033" cy="1413379"/>
          </a:xfrm>
          <a:prstGeom prst="rect">
            <a:avLst/>
          </a:prstGeom>
          <a:noFill/>
          <a:extLst>
            <a:ext uri="{909E8E84-426E-40DD-AFC4-6F175D3DCCD1}">
              <a14:hiddenFill xmlns:a14="http://schemas.microsoft.com/office/drawing/2010/main">
                <a:solidFill>
                  <a:srgbClr val="FFFFFF"/>
                </a:solidFill>
              </a14:hiddenFill>
            </a:ext>
          </a:extLst>
        </p:spPr>
      </p:pic>
      <p:sp>
        <p:nvSpPr>
          <p:cNvPr id="28" name="Textfeld 27"/>
          <p:cNvSpPr txBox="1"/>
          <p:nvPr/>
        </p:nvSpPr>
        <p:spPr>
          <a:xfrm>
            <a:off x="261452" y="2422629"/>
            <a:ext cx="8559020" cy="923330"/>
          </a:xfrm>
          <a:prstGeom prst="rect">
            <a:avLst/>
          </a:prstGeom>
          <a:noFill/>
        </p:spPr>
        <p:txBody>
          <a:bodyPr wrap="square" rtlCol="0">
            <a:spAutoFit/>
          </a:bodyPr>
          <a:lstStyle/>
          <a:p>
            <a:pPr marL="285750" indent="-285750">
              <a:buFont typeface="Arial" panose="020B0604020202020204" pitchFamily="34" charset="0"/>
              <a:buChar char="•"/>
            </a:pPr>
            <a:r>
              <a:rPr lang="de-DE" dirty="0">
                <a:latin typeface="Arial" panose="020B0604020202020204" pitchFamily="34" charset="0"/>
                <a:cs typeface="Arial" panose="020B0604020202020204" pitchFamily="34" charset="0"/>
              </a:rPr>
              <a:t>Details (zu Voraussetzungen, Kosten, Inhalten) unter: </a:t>
            </a:r>
            <a:r>
              <a:rPr lang="de-DE" dirty="0">
                <a:latin typeface="Arial" panose="020B0604020202020204" pitchFamily="34" charset="0"/>
                <a:cs typeface="Arial" panose="020B0604020202020204" pitchFamily="34" charset="0"/>
                <a:hlinkClick r:id="rId4"/>
              </a:rPr>
              <a:t>https://www.papilio.de/papilio-u3.html</a:t>
            </a:r>
            <a:endParaRPr lang="de-DE"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de-DE" dirty="0">
              <a:latin typeface="Arial" panose="020B0604020202020204" pitchFamily="34" charset="0"/>
              <a:cs typeface="Arial" panose="020B0604020202020204" pitchFamily="34" charset="0"/>
            </a:endParaRPr>
          </a:p>
        </p:txBody>
      </p:sp>
      <p:sp>
        <p:nvSpPr>
          <p:cNvPr id="3" name="Foliennummernplatzhalter 3">
            <a:extLst>
              <a:ext uri="{FF2B5EF4-FFF2-40B4-BE49-F238E27FC236}">
                <a16:creationId xmlns:a16="http://schemas.microsoft.com/office/drawing/2014/main" id="{670B7C98-5783-1479-EB70-33A5D90DD4D0}"/>
              </a:ext>
            </a:extLst>
          </p:cNvPr>
          <p:cNvSpPr txBox="1">
            <a:spLocks/>
          </p:cNvSpPr>
          <p:nvPr/>
        </p:nvSpPr>
        <p:spPr>
          <a:xfrm>
            <a:off x="6804248" y="6381328"/>
            <a:ext cx="21336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7097709-3703-4872-A653-C50576CFE1E5}" type="slidenum">
              <a:rPr lang="de-DE" sz="1000" smtClean="0">
                <a:latin typeface="Arial" panose="020B0604020202020204" pitchFamily="34" charset="0"/>
                <a:cs typeface="Arial" panose="020B0604020202020204" pitchFamily="34" charset="0"/>
              </a:rPr>
              <a:pPr/>
              <a:t>20</a:t>
            </a:fld>
            <a:endParaRPr lang="de-DE" dirty="0">
              <a:latin typeface="Arial" panose="020B0604020202020204" pitchFamily="34" charset="0"/>
              <a:cs typeface="Arial" panose="020B0604020202020204" pitchFamily="34" charset="0"/>
            </a:endParaRPr>
          </a:p>
        </p:txBody>
      </p:sp>
      <p:sp>
        <p:nvSpPr>
          <p:cNvPr id="15" name="Text Box 7">
            <a:extLst>
              <a:ext uri="{FF2B5EF4-FFF2-40B4-BE49-F238E27FC236}">
                <a16:creationId xmlns:a16="http://schemas.microsoft.com/office/drawing/2014/main" id="{FBAE8D2D-6054-F631-C9E9-3CD78073072B}"/>
              </a:ext>
            </a:extLst>
          </p:cNvPr>
          <p:cNvSpPr txBox="1">
            <a:spLocks noChangeArrowheads="1"/>
          </p:cNvSpPr>
          <p:nvPr/>
        </p:nvSpPr>
        <p:spPr bwMode="auto">
          <a:xfrm>
            <a:off x="251520" y="6476828"/>
            <a:ext cx="198120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000">
                <a:solidFill>
                  <a:schemeClr val="tx1"/>
                </a:solidFill>
                <a:latin typeface="Arial" charset="0"/>
              </a:defRPr>
            </a:lvl1pPr>
            <a:lvl2pPr marL="742950" indent="-285750">
              <a:defRPr sz="1000">
                <a:solidFill>
                  <a:schemeClr val="tx1"/>
                </a:solidFill>
                <a:latin typeface="Arial" charset="0"/>
              </a:defRPr>
            </a:lvl2pPr>
            <a:lvl3pPr marL="1143000" indent="-228600">
              <a:defRPr sz="1000">
                <a:solidFill>
                  <a:schemeClr val="tx1"/>
                </a:solidFill>
                <a:latin typeface="Arial" charset="0"/>
              </a:defRPr>
            </a:lvl3pPr>
            <a:lvl4pPr marL="1600200" indent="-228600">
              <a:defRPr sz="1000">
                <a:solidFill>
                  <a:schemeClr val="tx1"/>
                </a:solidFill>
                <a:latin typeface="Arial" charset="0"/>
              </a:defRPr>
            </a:lvl4pPr>
            <a:lvl5pPr marL="2057400" indent="-228600">
              <a:defRPr sz="1000">
                <a:solidFill>
                  <a:schemeClr val="tx1"/>
                </a:solidFill>
                <a:latin typeface="Arial" charset="0"/>
              </a:defRPr>
            </a:lvl5pPr>
            <a:lvl6pPr marL="2514600" indent="-228600" algn="ctr" eaLnBrk="0" fontAlgn="base" hangingPunct="0">
              <a:spcBef>
                <a:spcPct val="0"/>
              </a:spcBef>
              <a:spcAft>
                <a:spcPct val="0"/>
              </a:spcAft>
              <a:defRPr sz="1000">
                <a:solidFill>
                  <a:schemeClr val="tx1"/>
                </a:solidFill>
                <a:latin typeface="Arial" charset="0"/>
              </a:defRPr>
            </a:lvl6pPr>
            <a:lvl7pPr marL="2971800" indent="-228600" algn="ctr" eaLnBrk="0" fontAlgn="base" hangingPunct="0">
              <a:spcBef>
                <a:spcPct val="0"/>
              </a:spcBef>
              <a:spcAft>
                <a:spcPct val="0"/>
              </a:spcAft>
              <a:defRPr sz="1000">
                <a:solidFill>
                  <a:schemeClr val="tx1"/>
                </a:solidFill>
                <a:latin typeface="Arial" charset="0"/>
              </a:defRPr>
            </a:lvl7pPr>
            <a:lvl8pPr marL="3429000" indent="-228600" algn="ctr" eaLnBrk="0" fontAlgn="base" hangingPunct="0">
              <a:spcBef>
                <a:spcPct val="0"/>
              </a:spcBef>
              <a:spcAft>
                <a:spcPct val="0"/>
              </a:spcAft>
              <a:defRPr sz="1000">
                <a:solidFill>
                  <a:schemeClr val="tx1"/>
                </a:solidFill>
                <a:latin typeface="Arial" charset="0"/>
              </a:defRPr>
            </a:lvl8pPr>
            <a:lvl9pPr marL="3886200" indent="-228600" algn="ctr" eaLnBrk="0" fontAlgn="base" hangingPunct="0">
              <a:spcBef>
                <a:spcPct val="0"/>
              </a:spcBef>
              <a:spcAft>
                <a:spcPct val="0"/>
              </a:spcAft>
              <a:defRPr sz="1000">
                <a:solidFill>
                  <a:schemeClr val="tx1"/>
                </a:solidFill>
                <a:latin typeface="Arial" charset="0"/>
              </a:defRPr>
            </a:lvl9pPr>
          </a:lstStyle>
          <a:p>
            <a:pPr>
              <a:spcBef>
                <a:spcPct val="50000"/>
              </a:spcBef>
              <a:defRPr/>
            </a:pPr>
            <a:r>
              <a:rPr lang="de-DE" sz="1100" dirty="0">
                <a:cs typeface="Arial" charset="0"/>
              </a:rPr>
              <a:t>© Papilio gGmbH</a:t>
            </a:r>
          </a:p>
        </p:txBody>
      </p:sp>
    </p:spTree>
    <p:extLst>
      <p:ext uri="{BB962C8B-B14F-4D97-AF65-F5344CB8AC3E}">
        <p14:creationId xmlns:p14="http://schemas.microsoft.com/office/powerpoint/2010/main" val="44339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9" grpId="0"/>
      <p:bldP spid="10" grpId="0"/>
      <p:bldP spid="11" grpId="0" animBg="1"/>
      <p:bldP spid="12" grpId="0"/>
      <p:bldP spid="14" grpId="0" animBg="1"/>
      <p:bldP spid="16" grpId="0" animBg="1"/>
      <p:bldP spid="17" grpId="0"/>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47880" y="332656"/>
            <a:ext cx="6556368" cy="402770"/>
          </a:xfrm>
        </p:spPr>
        <p:txBody>
          <a:bodyPr/>
          <a:lstStyle/>
          <a:p>
            <a:r>
              <a:rPr lang="de-DE">
                <a:solidFill>
                  <a:srgbClr val="024089"/>
                </a:solidFill>
              </a:rPr>
              <a:t>Papilio-U3 Fortbildung</a:t>
            </a:r>
            <a:endParaRPr lang="de-DE" dirty="0">
              <a:solidFill>
                <a:srgbClr val="024089"/>
              </a:solidFill>
            </a:endParaRPr>
          </a:p>
        </p:txBody>
      </p:sp>
      <p:sp>
        <p:nvSpPr>
          <p:cNvPr id="4" name="Foliennummernplatzhalter 3"/>
          <p:cNvSpPr>
            <a:spLocks noGrp="1"/>
          </p:cNvSpPr>
          <p:nvPr>
            <p:ph type="sldNum" sz="quarter" idx="12"/>
          </p:nvPr>
        </p:nvSpPr>
        <p:spPr/>
        <p:txBody>
          <a:bodyPr/>
          <a:lstStyle/>
          <a:p>
            <a:fld id="{37097709-3703-4872-A653-C50576CFE1E5}" type="slidenum">
              <a:rPr lang="de-DE" sz="1000" smtClean="0">
                <a:latin typeface="Arial" panose="020B0604020202020204" pitchFamily="34" charset="0"/>
                <a:cs typeface="Arial" panose="020B0604020202020204" pitchFamily="34" charset="0"/>
              </a:rPr>
              <a:t>21</a:t>
            </a:fld>
            <a:endParaRPr lang="de-DE" dirty="0">
              <a:latin typeface="Arial" panose="020B0604020202020204" pitchFamily="34" charset="0"/>
              <a:cs typeface="Arial" panose="020B0604020202020204" pitchFamily="34" charset="0"/>
            </a:endParaRPr>
          </a:p>
        </p:txBody>
      </p:sp>
      <p:sp>
        <p:nvSpPr>
          <p:cNvPr id="8" name="Textfeld 7"/>
          <p:cNvSpPr txBox="1"/>
          <p:nvPr/>
        </p:nvSpPr>
        <p:spPr>
          <a:xfrm>
            <a:off x="323528" y="1052736"/>
            <a:ext cx="7848872" cy="1200329"/>
          </a:xfrm>
          <a:prstGeom prst="rect">
            <a:avLst/>
          </a:prstGeom>
          <a:noFill/>
        </p:spPr>
        <p:txBody>
          <a:bodyPr wrap="square" rtlCol="0">
            <a:spAutoFit/>
          </a:bodyPr>
          <a:lstStyle/>
          <a:p>
            <a:r>
              <a:rPr lang="de-DE" b="1" dirty="0">
                <a:latin typeface="Arial" panose="020B0604020202020204" pitchFamily="34" charset="0"/>
                <a:cs typeface="Arial" panose="020B0604020202020204" pitchFamily="34" charset="0"/>
              </a:rPr>
              <a:t>Für pädagogische Fachkräfte:</a:t>
            </a:r>
          </a:p>
          <a:p>
            <a:pPr marL="285750" indent="-285750">
              <a:buFont typeface="Arial" panose="020B0604020202020204" pitchFamily="34" charset="0"/>
              <a:buChar char="•"/>
            </a:pPr>
            <a:r>
              <a:rPr lang="de-DE" dirty="0">
                <a:latin typeface="Arial" panose="020B0604020202020204" pitchFamily="34" charset="0"/>
                <a:cs typeface="Arial" panose="020B0604020202020204" pitchFamily="34" charset="0"/>
              </a:rPr>
              <a:t>Insgesamt 7,5 Tage </a:t>
            </a:r>
          </a:p>
          <a:p>
            <a:pPr marL="285750" indent="-285750">
              <a:buFont typeface="Arial" panose="020B0604020202020204" pitchFamily="34" charset="0"/>
              <a:buChar char="•"/>
            </a:pPr>
            <a:r>
              <a:rPr lang="de-DE" dirty="0">
                <a:latin typeface="Arial" panose="020B0604020202020204" pitchFamily="34" charset="0"/>
                <a:cs typeface="Arial" panose="020B0604020202020204" pitchFamily="34" charset="0"/>
              </a:rPr>
              <a:t>8 Module (4 ganze Tage, 4 halbe Tage)</a:t>
            </a:r>
          </a:p>
          <a:p>
            <a:pPr marL="285750" indent="-285750">
              <a:buFont typeface="Arial" panose="020B0604020202020204" pitchFamily="34" charset="0"/>
              <a:buChar char="•"/>
            </a:pPr>
            <a:r>
              <a:rPr lang="de-DE" dirty="0">
                <a:latin typeface="Arial" panose="020B0604020202020204" pitchFamily="34" charset="0"/>
                <a:cs typeface="Arial" panose="020B0604020202020204" pitchFamily="34" charset="0"/>
              </a:rPr>
              <a:t>Supervisionen und Vertiefung </a:t>
            </a:r>
          </a:p>
        </p:txBody>
      </p:sp>
      <p:sp>
        <p:nvSpPr>
          <p:cNvPr id="9" name="Rechteck 8"/>
          <p:cNvSpPr/>
          <p:nvPr/>
        </p:nvSpPr>
        <p:spPr>
          <a:xfrm>
            <a:off x="327243" y="2855633"/>
            <a:ext cx="1980000" cy="86409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latin typeface="Arial" panose="020B0604020202020204" pitchFamily="34" charset="0"/>
                <a:cs typeface="Arial" panose="020B0604020202020204" pitchFamily="34" charset="0"/>
              </a:rPr>
              <a:t>Theoretische Grundlagen</a:t>
            </a:r>
          </a:p>
        </p:txBody>
      </p:sp>
      <p:sp>
        <p:nvSpPr>
          <p:cNvPr id="10" name="Rechteck 9"/>
          <p:cNvSpPr/>
          <p:nvPr/>
        </p:nvSpPr>
        <p:spPr>
          <a:xfrm>
            <a:off x="2555777" y="2843518"/>
            <a:ext cx="1938455" cy="86409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latin typeface="Arial" panose="020B0604020202020204" pitchFamily="34" charset="0"/>
                <a:cs typeface="Arial" panose="020B0604020202020204" pitchFamily="34" charset="0"/>
              </a:rPr>
              <a:t>Sozial-emotionale Kompetenzen </a:t>
            </a:r>
          </a:p>
        </p:txBody>
      </p:sp>
      <p:sp>
        <p:nvSpPr>
          <p:cNvPr id="11" name="Rechteck 10"/>
          <p:cNvSpPr/>
          <p:nvPr/>
        </p:nvSpPr>
        <p:spPr>
          <a:xfrm>
            <a:off x="4680233" y="2852810"/>
            <a:ext cx="1980000" cy="86409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latin typeface="Arial" panose="020B0604020202020204" pitchFamily="34" charset="0"/>
                <a:cs typeface="Arial" panose="020B0604020202020204" pitchFamily="34" charset="0"/>
              </a:rPr>
              <a:t>Temperament</a:t>
            </a:r>
          </a:p>
        </p:txBody>
      </p:sp>
      <p:sp>
        <p:nvSpPr>
          <p:cNvPr id="12" name="Textfeld 11"/>
          <p:cNvSpPr txBox="1"/>
          <p:nvPr/>
        </p:nvSpPr>
        <p:spPr>
          <a:xfrm>
            <a:off x="814416" y="2500092"/>
            <a:ext cx="1061823" cy="369332"/>
          </a:xfrm>
          <a:prstGeom prst="rect">
            <a:avLst/>
          </a:prstGeom>
          <a:noFill/>
        </p:spPr>
        <p:txBody>
          <a:bodyPr wrap="square" rtlCol="0">
            <a:spAutoFit/>
          </a:bodyPr>
          <a:lstStyle/>
          <a:p>
            <a:r>
              <a:rPr lang="de-DE" b="1" dirty="0">
                <a:solidFill>
                  <a:srgbClr val="283A84"/>
                </a:solidFill>
                <a:latin typeface="Arial" panose="020B0604020202020204" pitchFamily="34" charset="0"/>
                <a:cs typeface="Arial" panose="020B0604020202020204" pitchFamily="34" charset="0"/>
              </a:rPr>
              <a:t>Modul 1</a:t>
            </a:r>
          </a:p>
        </p:txBody>
      </p:sp>
      <p:sp>
        <p:nvSpPr>
          <p:cNvPr id="13" name="Textfeld 12"/>
          <p:cNvSpPr txBox="1"/>
          <p:nvPr/>
        </p:nvSpPr>
        <p:spPr>
          <a:xfrm>
            <a:off x="3015863" y="2490800"/>
            <a:ext cx="1061823" cy="369332"/>
          </a:xfrm>
          <a:prstGeom prst="rect">
            <a:avLst/>
          </a:prstGeom>
          <a:noFill/>
        </p:spPr>
        <p:txBody>
          <a:bodyPr wrap="square" rtlCol="0">
            <a:spAutoFit/>
          </a:bodyPr>
          <a:lstStyle/>
          <a:p>
            <a:r>
              <a:rPr lang="de-DE" b="1" dirty="0">
                <a:solidFill>
                  <a:srgbClr val="283A84"/>
                </a:solidFill>
                <a:latin typeface="Arial" panose="020B0604020202020204" pitchFamily="34" charset="0"/>
                <a:cs typeface="Arial" panose="020B0604020202020204" pitchFamily="34" charset="0"/>
              </a:rPr>
              <a:t>Modul 2</a:t>
            </a:r>
          </a:p>
        </p:txBody>
      </p:sp>
      <p:sp>
        <p:nvSpPr>
          <p:cNvPr id="14" name="Textfeld 13"/>
          <p:cNvSpPr txBox="1"/>
          <p:nvPr/>
        </p:nvSpPr>
        <p:spPr>
          <a:xfrm>
            <a:off x="5094353" y="2500092"/>
            <a:ext cx="1061823" cy="369332"/>
          </a:xfrm>
          <a:prstGeom prst="rect">
            <a:avLst/>
          </a:prstGeom>
          <a:noFill/>
        </p:spPr>
        <p:txBody>
          <a:bodyPr wrap="square" rtlCol="0">
            <a:spAutoFit/>
          </a:bodyPr>
          <a:lstStyle/>
          <a:p>
            <a:r>
              <a:rPr lang="de-DE" b="1" dirty="0">
                <a:solidFill>
                  <a:srgbClr val="283A84"/>
                </a:solidFill>
                <a:latin typeface="Arial" panose="020B0604020202020204" pitchFamily="34" charset="0"/>
                <a:cs typeface="Arial" panose="020B0604020202020204" pitchFamily="34" charset="0"/>
              </a:rPr>
              <a:t>Modul 3</a:t>
            </a:r>
          </a:p>
        </p:txBody>
      </p:sp>
      <p:sp>
        <p:nvSpPr>
          <p:cNvPr id="15" name="Rechteck 14"/>
          <p:cNvSpPr/>
          <p:nvPr/>
        </p:nvSpPr>
        <p:spPr>
          <a:xfrm>
            <a:off x="6876256" y="2852810"/>
            <a:ext cx="1980000" cy="86409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latin typeface="Arial" panose="020B0604020202020204" pitchFamily="34" charset="0"/>
                <a:cs typeface="Arial" panose="020B0604020202020204" pitchFamily="34" charset="0"/>
              </a:rPr>
              <a:t>Bindung</a:t>
            </a:r>
          </a:p>
        </p:txBody>
      </p:sp>
      <p:sp>
        <p:nvSpPr>
          <p:cNvPr id="16" name="Textfeld 15"/>
          <p:cNvSpPr txBox="1"/>
          <p:nvPr/>
        </p:nvSpPr>
        <p:spPr>
          <a:xfrm>
            <a:off x="7254593" y="2500092"/>
            <a:ext cx="1061823" cy="369332"/>
          </a:xfrm>
          <a:prstGeom prst="rect">
            <a:avLst/>
          </a:prstGeom>
          <a:noFill/>
        </p:spPr>
        <p:txBody>
          <a:bodyPr wrap="square" rtlCol="0">
            <a:spAutoFit/>
          </a:bodyPr>
          <a:lstStyle/>
          <a:p>
            <a:r>
              <a:rPr lang="de-DE" b="1" dirty="0">
                <a:solidFill>
                  <a:srgbClr val="283A84"/>
                </a:solidFill>
                <a:latin typeface="Arial" panose="020B0604020202020204" pitchFamily="34" charset="0"/>
                <a:cs typeface="Arial" panose="020B0604020202020204" pitchFamily="34" charset="0"/>
              </a:rPr>
              <a:t>Modul 4</a:t>
            </a:r>
          </a:p>
        </p:txBody>
      </p:sp>
      <p:sp>
        <p:nvSpPr>
          <p:cNvPr id="17" name="Rechteck 16"/>
          <p:cNvSpPr/>
          <p:nvPr/>
        </p:nvSpPr>
        <p:spPr>
          <a:xfrm>
            <a:off x="327243" y="4216463"/>
            <a:ext cx="1980000" cy="86409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latin typeface="Arial" panose="020B0604020202020204" pitchFamily="34" charset="0"/>
                <a:cs typeface="Arial" panose="020B0604020202020204" pitchFamily="34" charset="0"/>
              </a:rPr>
              <a:t>Feinfühligkeit</a:t>
            </a:r>
          </a:p>
        </p:txBody>
      </p:sp>
      <p:sp>
        <p:nvSpPr>
          <p:cNvPr id="18" name="Rechteck 17"/>
          <p:cNvSpPr/>
          <p:nvPr/>
        </p:nvSpPr>
        <p:spPr>
          <a:xfrm>
            <a:off x="2514232" y="4216463"/>
            <a:ext cx="1980000" cy="86409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latin typeface="Arial" panose="020B0604020202020204" pitchFamily="34" charset="0"/>
                <a:cs typeface="Arial" panose="020B0604020202020204" pitchFamily="34" charset="0"/>
              </a:rPr>
              <a:t>Bindung &amp; Eingewöhnung</a:t>
            </a:r>
          </a:p>
        </p:txBody>
      </p:sp>
      <p:sp>
        <p:nvSpPr>
          <p:cNvPr id="20" name="Rechteck 19"/>
          <p:cNvSpPr/>
          <p:nvPr/>
        </p:nvSpPr>
        <p:spPr>
          <a:xfrm>
            <a:off x="4680232" y="4216463"/>
            <a:ext cx="1980000" cy="86409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latin typeface="Arial" panose="020B0604020202020204" pitchFamily="34" charset="0"/>
                <a:cs typeface="Arial" panose="020B0604020202020204" pitchFamily="34" charset="0"/>
              </a:rPr>
              <a:t>Zusammenarbeit mit Eltern</a:t>
            </a:r>
          </a:p>
        </p:txBody>
      </p:sp>
      <p:sp>
        <p:nvSpPr>
          <p:cNvPr id="22" name="Textfeld 21"/>
          <p:cNvSpPr txBox="1"/>
          <p:nvPr/>
        </p:nvSpPr>
        <p:spPr>
          <a:xfrm>
            <a:off x="791360" y="3863745"/>
            <a:ext cx="1061823" cy="369332"/>
          </a:xfrm>
          <a:prstGeom prst="rect">
            <a:avLst/>
          </a:prstGeom>
          <a:noFill/>
        </p:spPr>
        <p:txBody>
          <a:bodyPr wrap="square" rtlCol="0">
            <a:spAutoFit/>
          </a:bodyPr>
          <a:lstStyle/>
          <a:p>
            <a:r>
              <a:rPr lang="de-DE" b="1" dirty="0">
                <a:solidFill>
                  <a:srgbClr val="283A84"/>
                </a:solidFill>
                <a:latin typeface="Arial" panose="020B0604020202020204" pitchFamily="34" charset="0"/>
                <a:cs typeface="Arial" panose="020B0604020202020204" pitchFamily="34" charset="0"/>
              </a:rPr>
              <a:t>Modul 5</a:t>
            </a:r>
          </a:p>
        </p:txBody>
      </p:sp>
      <p:sp>
        <p:nvSpPr>
          <p:cNvPr id="25" name="Textfeld 24"/>
          <p:cNvSpPr txBox="1"/>
          <p:nvPr/>
        </p:nvSpPr>
        <p:spPr>
          <a:xfrm>
            <a:off x="2951600" y="3863745"/>
            <a:ext cx="1061823" cy="369332"/>
          </a:xfrm>
          <a:prstGeom prst="rect">
            <a:avLst/>
          </a:prstGeom>
          <a:noFill/>
        </p:spPr>
        <p:txBody>
          <a:bodyPr wrap="square" rtlCol="0">
            <a:spAutoFit/>
          </a:bodyPr>
          <a:lstStyle/>
          <a:p>
            <a:r>
              <a:rPr lang="de-DE" b="1" dirty="0">
                <a:solidFill>
                  <a:srgbClr val="283A84"/>
                </a:solidFill>
                <a:latin typeface="Arial" panose="020B0604020202020204" pitchFamily="34" charset="0"/>
                <a:cs typeface="Arial" panose="020B0604020202020204" pitchFamily="34" charset="0"/>
              </a:rPr>
              <a:t>Modul 6</a:t>
            </a:r>
          </a:p>
        </p:txBody>
      </p:sp>
      <p:sp>
        <p:nvSpPr>
          <p:cNvPr id="26" name="Textfeld 25"/>
          <p:cNvSpPr txBox="1"/>
          <p:nvPr/>
        </p:nvSpPr>
        <p:spPr>
          <a:xfrm>
            <a:off x="5118326" y="3863745"/>
            <a:ext cx="1061823" cy="369332"/>
          </a:xfrm>
          <a:prstGeom prst="rect">
            <a:avLst/>
          </a:prstGeom>
          <a:noFill/>
        </p:spPr>
        <p:txBody>
          <a:bodyPr wrap="square" rtlCol="0">
            <a:spAutoFit/>
          </a:bodyPr>
          <a:lstStyle/>
          <a:p>
            <a:r>
              <a:rPr lang="de-DE" b="1" dirty="0">
                <a:solidFill>
                  <a:srgbClr val="283A84"/>
                </a:solidFill>
                <a:latin typeface="Arial" panose="020B0604020202020204" pitchFamily="34" charset="0"/>
                <a:cs typeface="Arial" panose="020B0604020202020204" pitchFamily="34" charset="0"/>
              </a:rPr>
              <a:t>Modul 7</a:t>
            </a:r>
          </a:p>
        </p:txBody>
      </p:sp>
      <p:sp>
        <p:nvSpPr>
          <p:cNvPr id="27" name="Rechteck 26"/>
          <p:cNvSpPr/>
          <p:nvPr/>
        </p:nvSpPr>
        <p:spPr>
          <a:xfrm>
            <a:off x="6876256" y="4216463"/>
            <a:ext cx="1980000" cy="86409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latin typeface="Arial" panose="020B0604020202020204" pitchFamily="34" charset="0"/>
                <a:cs typeface="Arial" panose="020B0604020202020204" pitchFamily="34" charset="0"/>
              </a:rPr>
              <a:t>Selbstfürsorge</a:t>
            </a:r>
          </a:p>
        </p:txBody>
      </p:sp>
      <p:sp>
        <p:nvSpPr>
          <p:cNvPr id="28" name="Textfeld 27"/>
          <p:cNvSpPr txBox="1"/>
          <p:nvPr/>
        </p:nvSpPr>
        <p:spPr>
          <a:xfrm>
            <a:off x="7320112" y="3863745"/>
            <a:ext cx="1061823" cy="369332"/>
          </a:xfrm>
          <a:prstGeom prst="rect">
            <a:avLst/>
          </a:prstGeom>
          <a:noFill/>
        </p:spPr>
        <p:txBody>
          <a:bodyPr wrap="square" rtlCol="0">
            <a:spAutoFit/>
          </a:bodyPr>
          <a:lstStyle/>
          <a:p>
            <a:r>
              <a:rPr lang="de-DE" b="1" dirty="0">
                <a:solidFill>
                  <a:srgbClr val="283A84"/>
                </a:solidFill>
                <a:latin typeface="Arial" panose="020B0604020202020204" pitchFamily="34" charset="0"/>
                <a:cs typeface="Arial" panose="020B0604020202020204" pitchFamily="34" charset="0"/>
              </a:rPr>
              <a:t>Modul 8</a:t>
            </a:r>
          </a:p>
        </p:txBody>
      </p:sp>
      <p:sp>
        <p:nvSpPr>
          <p:cNvPr id="29" name="Rechteck 28"/>
          <p:cNvSpPr/>
          <p:nvPr/>
        </p:nvSpPr>
        <p:spPr>
          <a:xfrm>
            <a:off x="1605899" y="5519929"/>
            <a:ext cx="1980000" cy="64537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latin typeface="Arial" panose="020B0604020202020204" pitchFamily="34" charset="0"/>
                <a:cs typeface="Arial" panose="020B0604020202020204" pitchFamily="34" charset="0"/>
              </a:rPr>
              <a:t>Supervision (Videofeedback)</a:t>
            </a:r>
          </a:p>
        </p:txBody>
      </p:sp>
      <p:sp>
        <p:nvSpPr>
          <p:cNvPr id="30" name="Rechteck 29"/>
          <p:cNvSpPr/>
          <p:nvPr/>
        </p:nvSpPr>
        <p:spPr>
          <a:xfrm>
            <a:off x="6214411" y="5519929"/>
            <a:ext cx="1980000" cy="64537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latin typeface="Arial" panose="020B0604020202020204" pitchFamily="34" charset="0"/>
                <a:cs typeface="Arial" panose="020B0604020202020204" pitchFamily="34" charset="0"/>
              </a:rPr>
              <a:t>Vertiefung</a:t>
            </a:r>
          </a:p>
        </p:txBody>
      </p:sp>
      <p:sp>
        <p:nvSpPr>
          <p:cNvPr id="31" name="Textfeld 30"/>
          <p:cNvSpPr txBox="1"/>
          <p:nvPr/>
        </p:nvSpPr>
        <p:spPr>
          <a:xfrm>
            <a:off x="1155555" y="5591937"/>
            <a:ext cx="360040" cy="461665"/>
          </a:xfrm>
          <a:prstGeom prst="rect">
            <a:avLst/>
          </a:prstGeom>
          <a:noFill/>
        </p:spPr>
        <p:txBody>
          <a:bodyPr wrap="square" rtlCol="0">
            <a:spAutoFit/>
          </a:bodyPr>
          <a:lstStyle/>
          <a:p>
            <a:r>
              <a:rPr lang="de-DE" sz="2400" dirty="0">
                <a:latin typeface="Arial" panose="020B0604020202020204" pitchFamily="34" charset="0"/>
                <a:cs typeface="Arial" panose="020B0604020202020204" pitchFamily="34" charset="0"/>
              </a:rPr>
              <a:t>+</a:t>
            </a:r>
          </a:p>
        </p:txBody>
      </p:sp>
      <p:sp>
        <p:nvSpPr>
          <p:cNvPr id="32" name="Rechteck 31"/>
          <p:cNvSpPr/>
          <p:nvPr/>
        </p:nvSpPr>
        <p:spPr>
          <a:xfrm>
            <a:off x="3910155" y="5519929"/>
            <a:ext cx="1980000" cy="64537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latin typeface="Arial" panose="020B0604020202020204" pitchFamily="34" charset="0"/>
                <a:cs typeface="Arial" panose="020B0604020202020204" pitchFamily="34" charset="0"/>
              </a:rPr>
              <a:t>Supervision</a:t>
            </a:r>
          </a:p>
          <a:p>
            <a:pPr algn="ctr"/>
            <a:r>
              <a:rPr lang="de-DE" sz="1600" dirty="0">
                <a:solidFill>
                  <a:schemeClr val="tx1"/>
                </a:solidFill>
                <a:latin typeface="Arial" panose="020B0604020202020204" pitchFamily="34" charset="0"/>
                <a:cs typeface="Arial" panose="020B0604020202020204" pitchFamily="34" charset="0"/>
              </a:rPr>
              <a:t>(Videofeedback)</a:t>
            </a:r>
          </a:p>
        </p:txBody>
      </p:sp>
      <p:sp>
        <p:nvSpPr>
          <p:cNvPr id="33" name="Rechteck 32"/>
          <p:cNvSpPr/>
          <p:nvPr/>
        </p:nvSpPr>
        <p:spPr>
          <a:xfrm>
            <a:off x="7983232" y="6309320"/>
            <a:ext cx="576064" cy="23833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900" dirty="0">
                <a:solidFill>
                  <a:schemeClr val="tx1"/>
                </a:solidFill>
                <a:latin typeface="Arial" panose="020B0604020202020204" pitchFamily="34" charset="0"/>
                <a:cs typeface="Arial" panose="020B0604020202020204" pitchFamily="34" charset="0"/>
              </a:rPr>
              <a:t>½ Tag</a:t>
            </a:r>
          </a:p>
        </p:txBody>
      </p:sp>
      <p:sp>
        <p:nvSpPr>
          <p:cNvPr id="34" name="Rechteck 33"/>
          <p:cNvSpPr/>
          <p:nvPr/>
        </p:nvSpPr>
        <p:spPr>
          <a:xfrm>
            <a:off x="7380312" y="6309320"/>
            <a:ext cx="530912" cy="23833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900" dirty="0">
                <a:solidFill>
                  <a:schemeClr val="tx1"/>
                </a:solidFill>
                <a:latin typeface="Arial" panose="020B0604020202020204" pitchFamily="34" charset="0"/>
                <a:cs typeface="Arial" panose="020B0604020202020204" pitchFamily="34" charset="0"/>
              </a:rPr>
              <a:t>1 Tag</a:t>
            </a:r>
          </a:p>
        </p:txBody>
      </p:sp>
      <p:sp>
        <p:nvSpPr>
          <p:cNvPr id="3" name="Text Box 7">
            <a:extLst>
              <a:ext uri="{FF2B5EF4-FFF2-40B4-BE49-F238E27FC236}">
                <a16:creationId xmlns:a16="http://schemas.microsoft.com/office/drawing/2014/main" id="{D6EF5EA6-45CF-0E33-DAA9-704C927B13C7}"/>
              </a:ext>
            </a:extLst>
          </p:cNvPr>
          <p:cNvSpPr txBox="1">
            <a:spLocks noChangeArrowheads="1"/>
          </p:cNvSpPr>
          <p:nvPr/>
        </p:nvSpPr>
        <p:spPr bwMode="auto">
          <a:xfrm>
            <a:off x="251520" y="6476828"/>
            <a:ext cx="198120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000">
                <a:solidFill>
                  <a:schemeClr val="tx1"/>
                </a:solidFill>
                <a:latin typeface="Arial" charset="0"/>
              </a:defRPr>
            </a:lvl1pPr>
            <a:lvl2pPr marL="742950" indent="-285750">
              <a:defRPr sz="1000">
                <a:solidFill>
                  <a:schemeClr val="tx1"/>
                </a:solidFill>
                <a:latin typeface="Arial" charset="0"/>
              </a:defRPr>
            </a:lvl2pPr>
            <a:lvl3pPr marL="1143000" indent="-228600">
              <a:defRPr sz="1000">
                <a:solidFill>
                  <a:schemeClr val="tx1"/>
                </a:solidFill>
                <a:latin typeface="Arial" charset="0"/>
              </a:defRPr>
            </a:lvl3pPr>
            <a:lvl4pPr marL="1600200" indent="-228600">
              <a:defRPr sz="1000">
                <a:solidFill>
                  <a:schemeClr val="tx1"/>
                </a:solidFill>
                <a:latin typeface="Arial" charset="0"/>
              </a:defRPr>
            </a:lvl4pPr>
            <a:lvl5pPr marL="2057400" indent="-228600">
              <a:defRPr sz="1000">
                <a:solidFill>
                  <a:schemeClr val="tx1"/>
                </a:solidFill>
                <a:latin typeface="Arial" charset="0"/>
              </a:defRPr>
            </a:lvl5pPr>
            <a:lvl6pPr marL="2514600" indent="-228600" algn="ctr" eaLnBrk="0" fontAlgn="base" hangingPunct="0">
              <a:spcBef>
                <a:spcPct val="0"/>
              </a:spcBef>
              <a:spcAft>
                <a:spcPct val="0"/>
              </a:spcAft>
              <a:defRPr sz="1000">
                <a:solidFill>
                  <a:schemeClr val="tx1"/>
                </a:solidFill>
                <a:latin typeface="Arial" charset="0"/>
              </a:defRPr>
            </a:lvl6pPr>
            <a:lvl7pPr marL="2971800" indent="-228600" algn="ctr" eaLnBrk="0" fontAlgn="base" hangingPunct="0">
              <a:spcBef>
                <a:spcPct val="0"/>
              </a:spcBef>
              <a:spcAft>
                <a:spcPct val="0"/>
              </a:spcAft>
              <a:defRPr sz="1000">
                <a:solidFill>
                  <a:schemeClr val="tx1"/>
                </a:solidFill>
                <a:latin typeface="Arial" charset="0"/>
              </a:defRPr>
            </a:lvl7pPr>
            <a:lvl8pPr marL="3429000" indent="-228600" algn="ctr" eaLnBrk="0" fontAlgn="base" hangingPunct="0">
              <a:spcBef>
                <a:spcPct val="0"/>
              </a:spcBef>
              <a:spcAft>
                <a:spcPct val="0"/>
              </a:spcAft>
              <a:defRPr sz="1000">
                <a:solidFill>
                  <a:schemeClr val="tx1"/>
                </a:solidFill>
                <a:latin typeface="Arial" charset="0"/>
              </a:defRPr>
            </a:lvl8pPr>
            <a:lvl9pPr marL="3886200" indent="-228600" algn="ctr" eaLnBrk="0" fontAlgn="base" hangingPunct="0">
              <a:spcBef>
                <a:spcPct val="0"/>
              </a:spcBef>
              <a:spcAft>
                <a:spcPct val="0"/>
              </a:spcAft>
              <a:defRPr sz="1000">
                <a:solidFill>
                  <a:schemeClr val="tx1"/>
                </a:solidFill>
                <a:latin typeface="Arial" charset="0"/>
              </a:defRPr>
            </a:lvl9pPr>
          </a:lstStyle>
          <a:p>
            <a:pPr>
              <a:spcBef>
                <a:spcPct val="50000"/>
              </a:spcBef>
              <a:defRPr/>
            </a:pPr>
            <a:r>
              <a:rPr lang="de-DE" sz="1100" dirty="0">
                <a:cs typeface="Arial" charset="0"/>
              </a:rPr>
              <a:t>© Papilio gGmbH</a:t>
            </a:r>
          </a:p>
        </p:txBody>
      </p:sp>
    </p:spTree>
    <p:extLst>
      <p:ext uri="{BB962C8B-B14F-4D97-AF65-F5344CB8AC3E}">
        <p14:creationId xmlns:p14="http://schemas.microsoft.com/office/powerpoint/2010/main" val="2840951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p:bldP spid="13" grpId="0"/>
      <p:bldP spid="14" grpId="0"/>
      <p:bldP spid="15" grpId="0" animBg="1"/>
      <p:bldP spid="16" grpId="0"/>
      <p:bldP spid="17" grpId="0" animBg="1"/>
      <p:bldP spid="18" grpId="0" animBg="1"/>
      <p:bldP spid="20" grpId="0" animBg="1"/>
      <p:bldP spid="22" grpId="0"/>
      <p:bldP spid="25" grpId="0"/>
      <p:bldP spid="26" grpId="0"/>
      <p:bldP spid="27" grpId="0" animBg="1"/>
      <p:bldP spid="28" grpId="0"/>
      <p:bldP spid="29" grpId="0" animBg="1"/>
      <p:bldP spid="30" grpId="0" animBg="1"/>
      <p:bldP spid="31" grpId="0"/>
      <p:bldP spid="32" grpId="0" animBg="1"/>
      <p:bldP spid="33" grpId="0" animBg="1"/>
      <p:bldP spid="3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47880" y="332656"/>
            <a:ext cx="6556368" cy="402770"/>
          </a:xfrm>
        </p:spPr>
        <p:txBody>
          <a:bodyPr/>
          <a:lstStyle/>
          <a:p>
            <a:r>
              <a:rPr lang="de-DE" dirty="0">
                <a:solidFill>
                  <a:srgbClr val="024089"/>
                </a:solidFill>
              </a:rPr>
              <a:t>Programmmaterialien</a:t>
            </a:r>
          </a:p>
        </p:txBody>
      </p:sp>
      <p:sp>
        <p:nvSpPr>
          <p:cNvPr id="4" name="Foliennummernplatzhalter 3"/>
          <p:cNvSpPr>
            <a:spLocks noGrp="1"/>
          </p:cNvSpPr>
          <p:nvPr>
            <p:ph type="sldNum" sz="quarter" idx="12"/>
          </p:nvPr>
        </p:nvSpPr>
        <p:spPr/>
        <p:txBody>
          <a:bodyPr/>
          <a:lstStyle/>
          <a:p>
            <a:fld id="{37097709-3703-4872-A653-C50576CFE1E5}" type="slidenum">
              <a:rPr lang="de-DE" sz="1000" smtClean="0">
                <a:latin typeface="Arial" panose="020B0604020202020204" pitchFamily="34" charset="0"/>
                <a:cs typeface="Arial" panose="020B0604020202020204" pitchFamily="34" charset="0"/>
              </a:rPr>
              <a:t>22</a:t>
            </a:fld>
            <a:endParaRPr lang="de-DE" dirty="0">
              <a:latin typeface="Arial" panose="020B0604020202020204" pitchFamily="34" charset="0"/>
              <a:cs typeface="Arial" panose="020B0604020202020204" pitchFamily="34" charset="0"/>
            </a:endParaRPr>
          </a:p>
        </p:txBody>
      </p:sp>
      <p:pic>
        <p:nvPicPr>
          <p:cNvPr id="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5896" y="1180541"/>
            <a:ext cx="2520280" cy="1682344"/>
          </a:xfrm>
          <a:prstGeom prst="rect">
            <a:avLst/>
          </a:prstGeom>
          <a:noFill/>
          <a:ln>
            <a:noFill/>
          </a:ln>
          <a:effectLst>
            <a:outerShdw blurRad="50800" dist="152400" dir="2700000" algn="tl" rotWithShape="0">
              <a:schemeClr val="tx1">
                <a:lumMod val="50000"/>
                <a:lumOff val="50000"/>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36153" y="1484784"/>
            <a:ext cx="2824280" cy="1962017"/>
          </a:xfrm>
          <a:prstGeom prst="rect">
            <a:avLst/>
          </a:prstGeom>
          <a:noFill/>
          <a:ln w="9525">
            <a:solidFill>
              <a:schemeClr val="bg1">
                <a:lumMod val="65000"/>
              </a:schemeClr>
            </a:solidFill>
            <a:miter lim="800000"/>
            <a:headEnd/>
            <a:tailEnd/>
          </a:ln>
          <a:effectLst>
            <a:outerShdw blurRad="50800" dist="152400" dir="2700000" algn="tl" rotWithShape="0">
              <a:schemeClr val="tx1">
                <a:lumMod val="50000"/>
                <a:lumOff val="50000"/>
                <a:alpha val="40000"/>
              </a:schemeClr>
            </a:outerShdw>
          </a:effectLst>
          <a:extLst>
            <a:ext uri="{909E8E84-426E-40DD-AFC4-6F175D3DCCD1}">
              <a14:hiddenFill xmlns:a14="http://schemas.microsoft.com/office/drawing/2010/main">
                <a:solidFill>
                  <a:schemeClr val="accent1"/>
                </a:solidFill>
              </a14:hiddenFill>
            </a:ext>
          </a:extLst>
        </p:spPr>
      </p:pic>
      <p:pic>
        <p:nvPicPr>
          <p:cNvPr id="23" name="Grafik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51720" y="3447057"/>
            <a:ext cx="6408713" cy="3439971"/>
          </a:xfrm>
          <a:prstGeom prst="rect">
            <a:avLst/>
          </a:prstGeom>
        </p:spPr>
      </p:pic>
      <p:pic>
        <p:nvPicPr>
          <p:cNvPr id="24" name="Grafik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4722" y="1180541"/>
            <a:ext cx="2897719" cy="3170755"/>
          </a:xfrm>
          <a:prstGeom prst="rect">
            <a:avLst/>
          </a:prstGeom>
        </p:spPr>
      </p:pic>
      <p:sp>
        <p:nvSpPr>
          <p:cNvPr id="3" name="Text Box 7">
            <a:extLst>
              <a:ext uri="{FF2B5EF4-FFF2-40B4-BE49-F238E27FC236}">
                <a16:creationId xmlns:a16="http://schemas.microsoft.com/office/drawing/2014/main" id="{A672C5F3-F0F5-A9D2-BA24-9F9F1A3E52F0}"/>
              </a:ext>
            </a:extLst>
          </p:cNvPr>
          <p:cNvSpPr txBox="1">
            <a:spLocks noChangeArrowheads="1"/>
          </p:cNvSpPr>
          <p:nvPr/>
        </p:nvSpPr>
        <p:spPr bwMode="auto">
          <a:xfrm>
            <a:off x="251520" y="6476828"/>
            <a:ext cx="198120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000">
                <a:solidFill>
                  <a:schemeClr val="tx1"/>
                </a:solidFill>
                <a:latin typeface="Arial" charset="0"/>
              </a:defRPr>
            </a:lvl1pPr>
            <a:lvl2pPr marL="742950" indent="-285750">
              <a:defRPr sz="1000">
                <a:solidFill>
                  <a:schemeClr val="tx1"/>
                </a:solidFill>
                <a:latin typeface="Arial" charset="0"/>
              </a:defRPr>
            </a:lvl2pPr>
            <a:lvl3pPr marL="1143000" indent="-228600">
              <a:defRPr sz="1000">
                <a:solidFill>
                  <a:schemeClr val="tx1"/>
                </a:solidFill>
                <a:latin typeface="Arial" charset="0"/>
              </a:defRPr>
            </a:lvl3pPr>
            <a:lvl4pPr marL="1600200" indent="-228600">
              <a:defRPr sz="1000">
                <a:solidFill>
                  <a:schemeClr val="tx1"/>
                </a:solidFill>
                <a:latin typeface="Arial" charset="0"/>
              </a:defRPr>
            </a:lvl4pPr>
            <a:lvl5pPr marL="2057400" indent="-228600">
              <a:defRPr sz="1000">
                <a:solidFill>
                  <a:schemeClr val="tx1"/>
                </a:solidFill>
                <a:latin typeface="Arial" charset="0"/>
              </a:defRPr>
            </a:lvl5pPr>
            <a:lvl6pPr marL="2514600" indent="-228600" algn="ctr" eaLnBrk="0" fontAlgn="base" hangingPunct="0">
              <a:spcBef>
                <a:spcPct val="0"/>
              </a:spcBef>
              <a:spcAft>
                <a:spcPct val="0"/>
              </a:spcAft>
              <a:defRPr sz="1000">
                <a:solidFill>
                  <a:schemeClr val="tx1"/>
                </a:solidFill>
                <a:latin typeface="Arial" charset="0"/>
              </a:defRPr>
            </a:lvl6pPr>
            <a:lvl7pPr marL="2971800" indent="-228600" algn="ctr" eaLnBrk="0" fontAlgn="base" hangingPunct="0">
              <a:spcBef>
                <a:spcPct val="0"/>
              </a:spcBef>
              <a:spcAft>
                <a:spcPct val="0"/>
              </a:spcAft>
              <a:defRPr sz="1000">
                <a:solidFill>
                  <a:schemeClr val="tx1"/>
                </a:solidFill>
                <a:latin typeface="Arial" charset="0"/>
              </a:defRPr>
            </a:lvl7pPr>
            <a:lvl8pPr marL="3429000" indent="-228600" algn="ctr" eaLnBrk="0" fontAlgn="base" hangingPunct="0">
              <a:spcBef>
                <a:spcPct val="0"/>
              </a:spcBef>
              <a:spcAft>
                <a:spcPct val="0"/>
              </a:spcAft>
              <a:defRPr sz="1000">
                <a:solidFill>
                  <a:schemeClr val="tx1"/>
                </a:solidFill>
                <a:latin typeface="Arial" charset="0"/>
              </a:defRPr>
            </a:lvl8pPr>
            <a:lvl9pPr marL="3886200" indent="-228600" algn="ctr" eaLnBrk="0" fontAlgn="base" hangingPunct="0">
              <a:spcBef>
                <a:spcPct val="0"/>
              </a:spcBef>
              <a:spcAft>
                <a:spcPct val="0"/>
              </a:spcAft>
              <a:defRPr sz="1000">
                <a:solidFill>
                  <a:schemeClr val="tx1"/>
                </a:solidFill>
                <a:latin typeface="Arial" charset="0"/>
              </a:defRPr>
            </a:lvl9pPr>
          </a:lstStyle>
          <a:p>
            <a:pPr>
              <a:spcBef>
                <a:spcPct val="50000"/>
              </a:spcBef>
              <a:defRPr/>
            </a:pPr>
            <a:r>
              <a:rPr lang="de-DE" sz="1100" dirty="0">
                <a:cs typeface="Arial" charset="0"/>
              </a:rPr>
              <a:t>© Papilio gGmbH</a:t>
            </a:r>
          </a:p>
        </p:txBody>
      </p:sp>
    </p:spTree>
    <p:extLst>
      <p:ext uri="{BB962C8B-B14F-4D97-AF65-F5344CB8AC3E}">
        <p14:creationId xmlns:p14="http://schemas.microsoft.com/office/powerpoint/2010/main" val="3162785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742A3A-DB40-4209-D82B-5AB899A45F5D}"/>
            </a:ext>
          </a:extLst>
        </p:cNvPr>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4E312543-8A11-FE1E-B164-5A1DC053A38E}"/>
              </a:ext>
            </a:extLst>
          </p:cNvPr>
          <p:cNvSpPr>
            <a:spLocks noGrp="1"/>
          </p:cNvSpPr>
          <p:nvPr>
            <p:ph type="sldNum" sz="quarter" idx="12"/>
          </p:nvPr>
        </p:nvSpPr>
        <p:spPr/>
        <p:txBody>
          <a:bodyPr/>
          <a:lstStyle/>
          <a:p>
            <a:fld id="{37097709-3703-4872-A653-C50576CFE1E5}" type="slidenum">
              <a:rPr lang="de-DE" sz="1000" smtClean="0">
                <a:latin typeface="Arial" panose="020B0604020202020204" pitchFamily="34" charset="0"/>
                <a:cs typeface="Arial" panose="020B0604020202020204" pitchFamily="34" charset="0"/>
              </a:rPr>
              <a:pPr/>
              <a:t>23</a:t>
            </a:fld>
            <a:endParaRPr lang="de-DE" sz="1000" dirty="0">
              <a:latin typeface="Arial" panose="020B0604020202020204" pitchFamily="34" charset="0"/>
              <a:cs typeface="Arial" panose="020B0604020202020204" pitchFamily="34" charset="0"/>
            </a:endParaRPr>
          </a:p>
        </p:txBody>
      </p:sp>
      <p:sp>
        <p:nvSpPr>
          <p:cNvPr id="6" name="Titel 1">
            <a:extLst>
              <a:ext uri="{FF2B5EF4-FFF2-40B4-BE49-F238E27FC236}">
                <a16:creationId xmlns:a16="http://schemas.microsoft.com/office/drawing/2014/main" id="{6CB581DC-564D-D2B6-A046-E27CEDDAC7FD}"/>
              </a:ext>
            </a:extLst>
          </p:cNvPr>
          <p:cNvSpPr>
            <a:spLocks noGrp="1"/>
          </p:cNvSpPr>
          <p:nvPr>
            <p:ph type="title"/>
          </p:nvPr>
        </p:nvSpPr>
        <p:spPr>
          <a:xfrm>
            <a:off x="247879" y="332656"/>
            <a:ext cx="5230821" cy="402770"/>
          </a:xfrm>
        </p:spPr>
        <p:txBody>
          <a:bodyPr/>
          <a:lstStyle/>
          <a:p>
            <a:r>
              <a:rPr lang="de-DE" dirty="0">
                <a:solidFill>
                  <a:srgbClr val="024089"/>
                </a:solidFill>
              </a:rPr>
              <a:t>Entwicklungsorientierte Prävention </a:t>
            </a:r>
          </a:p>
        </p:txBody>
      </p:sp>
      <p:grpSp>
        <p:nvGrpSpPr>
          <p:cNvPr id="7" name="Gruppieren 6">
            <a:extLst>
              <a:ext uri="{FF2B5EF4-FFF2-40B4-BE49-F238E27FC236}">
                <a16:creationId xmlns:a16="http://schemas.microsoft.com/office/drawing/2014/main" id="{FB1B3317-F449-1DE2-FB8C-2A15EF765991}"/>
              </a:ext>
            </a:extLst>
          </p:cNvPr>
          <p:cNvGrpSpPr/>
          <p:nvPr/>
        </p:nvGrpSpPr>
        <p:grpSpPr>
          <a:xfrm>
            <a:off x="323528" y="3413052"/>
            <a:ext cx="2700000" cy="664019"/>
            <a:chOff x="155894" y="1180804"/>
            <a:chExt cx="2700000" cy="664019"/>
          </a:xfrm>
        </p:grpSpPr>
        <p:sp>
          <p:nvSpPr>
            <p:cNvPr id="8" name="Abgerundetes Rechteck 7">
              <a:extLst>
                <a:ext uri="{FF2B5EF4-FFF2-40B4-BE49-F238E27FC236}">
                  <a16:creationId xmlns:a16="http://schemas.microsoft.com/office/drawing/2014/main" id="{954CA241-D50D-A5FE-0AD5-42CE8AADE531}"/>
                </a:ext>
              </a:extLst>
            </p:cNvPr>
            <p:cNvSpPr/>
            <p:nvPr/>
          </p:nvSpPr>
          <p:spPr>
            <a:xfrm>
              <a:off x="155894" y="1184528"/>
              <a:ext cx="2700000" cy="660295"/>
            </a:xfrm>
            <a:prstGeom prst="roundRect">
              <a:avLst/>
            </a:prstGeom>
            <a:solidFill>
              <a:srgbClr val="FFCD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dirty="0">
                  <a:solidFill>
                    <a:schemeClr val="tx1"/>
                  </a:solidFill>
                  <a:latin typeface="Arial" panose="020B0604020202020204" pitchFamily="34" charset="0"/>
                  <a:cs typeface="Arial" panose="020B0604020202020204" pitchFamily="34" charset="0"/>
                </a:rPr>
                <a:t>Papilio-U3</a:t>
              </a:r>
            </a:p>
          </p:txBody>
        </p:sp>
        <p:pic>
          <p:nvPicPr>
            <p:cNvPr id="9" name="Grafik 8">
              <a:extLst>
                <a:ext uri="{FF2B5EF4-FFF2-40B4-BE49-F238E27FC236}">
                  <a16:creationId xmlns:a16="http://schemas.microsoft.com/office/drawing/2014/main" id="{5DB50177-4EBD-AAD8-FEAF-6FE84CE9CC1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7586" t="3265" r="15852"/>
            <a:stretch/>
          </p:blipFill>
          <p:spPr>
            <a:xfrm>
              <a:off x="2093792" y="1180804"/>
              <a:ext cx="582382" cy="664019"/>
            </a:xfrm>
            <a:prstGeom prst="rect">
              <a:avLst/>
            </a:prstGeom>
          </p:spPr>
        </p:pic>
      </p:grpSp>
      <p:cxnSp>
        <p:nvCxnSpPr>
          <p:cNvPr id="10" name="Gerade Verbindung mit Pfeil 9">
            <a:extLst>
              <a:ext uri="{FF2B5EF4-FFF2-40B4-BE49-F238E27FC236}">
                <a16:creationId xmlns:a16="http://schemas.microsoft.com/office/drawing/2014/main" id="{69E099BC-054F-9862-9A2F-BEBE67415919}"/>
              </a:ext>
            </a:extLst>
          </p:cNvPr>
          <p:cNvCxnSpPr/>
          <p:nvPr/>
        </p:nvCxnSpPr>
        <p:spPr>
          <a:xfrm>
            <a:off x="359532" y="5021333"/>
            <a:ext cx="8640361"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Textfeld 10">
            <a:extLst>
              <a:ext uri="{FF2B5EF4-FFF2-40B4-BE49-F238E27FC236}">
                <a16:creationId xmlns:a16="http://schemas.microsoft.com/office/drawing/2014/main" id="{F90C783A-5078-1CAC-1A49-D094DF7AAE82}"/>
              </a:ext>
            </a:extLst>
          </p:cNvPr>
          <p:cNvSpPr txBox="1"/>
          <p:nvPr/>
        </p:nvSpPr>
        <p:spPr>
          <a:xfrm>
            <a:off x="1079313" y="5165349"/>
            <a:ext cx="1584176" cy="338554"/>
          </a:xfrm>
          <a:prstGeom prst="rect">
            <a:avLst/>
          </a:prstGeom>
          <a:noFill/>
        </p:spPr>
        <p:txBody>
          <a:bodyPr wrap="square" rtlCol="0">
            <a:spAutoFit/>
          </a:bodyPr>
          <a:lstStyle/>
          <a:p>
            <a:r>
              <a:rPr lang="de-DE" sz="1600" dirty="0">
                <a:latin typeface="Arial" panose="020B0604020202020204" pitchFamily="34" charset="0"/>
                <a:cs typeface="Arial" panose="020B0604020202020204" pitchFamily="34" charset="0"/>
              </a:rPr>
              <a:t>0 - 3 Jahre</a:t>
            </a:r>
          </a:p>
        </p:txBody>
      </p:sp>
      <p:sp>
        <p:nvSpPr>
          <p:cNvPr id="12" name="Textfeld 11">
            <a:extLst>
              <a:ext uri="{FF2B5EF4-FFF2-40B4-BE49-F238E27FC236}">
                <a16:creationId xmlns:a16="http://schemas.microsoft.com/office/drawing/2014/main" id="{18DBC240-7962-774B-3D7F-5224159E8C60}"/>
              </a:ext>
            </a:extLst>
          </p:cNvPr>
          <p:cNvSpPr txBox="1"/>
          <p:nvPr/>
        </p:nvSpPr>
        <p:spPr>
          <a:xfrm>
            <a:off x="4031641" y="5163860"/>
            <a:ext cx="1584176" cy="338554"/>
          </a:xfrm>
          <a:prstGeom prst="rect">
            <a:avLst/>
          </a:prstGeom>
          <a:noFill/>
        </p:spPr>
        <p:txBody>
          <a:bodyPr wrap="square" rtlCol="0">
            <a:spAutoFit/>
          </a:bodyPr>
          <a:lstStyle/>
          <a:p>
            <a:r>
              <a:rPr lang="de-DE" sz="1600" dirty="0">
                <a:latin typeface="Arial" panose="020B0604020202020204" pitchFamily="34" charset="0"/>
                <a:cs typeface="Arial" panose="020B0604020202020204" pitchFamily="34" charset="0"/>
              </a:rPr>
              <a:t>3 - 6 Jahre</a:t>
            </a:r>
          </a:p>
        </p:txBody>
      </p:sp>
      <p:sp>
        <p:nvSpPr>
          <p:cNvPr id="13" name="Textfeld 12">
            <a:extLst>
              <a:ext uri="{FF2B5EF4-FFF2-40B4-BE49-F238E27FC236}">
                <a16:creationId xmlns:a16="http://schemas.microsoft.com/office/drawing/2014/main" id="{C197E894-B2B3-C2EB-1DAD-B7088E539AE4}"/>
              </a:ext>
            </a:extLst>
          </p:cNvPr>
          <p:cNvSpPr txBox="1"/>
          <p:nvPr/>
        </p:nvSpPr>
        <p:spPr>
          <a:xfrm>
            <a:off x="7055977" y="5165349"/>
            <a:ext cx="1584176" cy="338554"/>
          </a:xfrm>
          <a:prstGeom prst="rect">
            <a:avLst/>
          </a:prstGeom>
          <a:noFill/>
        </p:spPr>
        <p:txBody>
          <a:bodyPr wrap="square" rtlCol="0">
            <a:spAutoFit/>
          </a:bodyPr>
          <a:lstStyle/>
          <a:p>
            <a:r>
              <a:rPr lang="de-DE" sz="1600" dirty="0">
                <a:latin typeface="Arial" panose="020B0604020202020204" pitchFamily="34" charset="0"/>
                <a:cs typeface="Arial" panose="020B0604020202020204" pitchFamily="34" charset="0"/>
              </a:rPr>
              <a:t>6 - 9 Jahre</a:t>
            </a:r>
          </a:p>
        </p:txBody>
      </p:sp>
      <p:sp>
        <p:nvSpPr>
          <p:cNvPr id="14" name="Abgerundetes Rechteck 13">
            <a:extLst>
              <a:ext uri="{FF2B5EF4-FFF2-40B4-BE49-F238E27FC236}">
                <a16:creationId xmlns:a16="http://schemas.microsoft.com/office/drawing/2014/main" id="{0BE3C0A5-7A82-970A-CA9F-6AD064C8EB84}"/>
              </a:ext>
            </a:extLst>
          </p:cNvPr>
          <p:cNvSpPr/>
          <p:nvPr/>
        </p:nvSpPr>
        <p:spPr>
          <a:xfrm>
            <a:off x="323528" y="4392675"/>
            <a:ext cx="2700000" cy="504056"/>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latin typeface="Arial" panose="020B0604020202020204" pitchFamily="34" charset="0"/>
                <a:cs typeface="Arial" panose="020B0604020202020204" pitchFamily="34" charset="0"/>
              </a:rPr>
              <a:t>Krippe</a:t>
            </a:r>
          </a:p>
        </p:txBody>
      </p:sp>
      <p:sp>
        <p:nvSpPr>
          <p:cNvPr id="15" name="Abgerundetes Rechteck 14">
            <a:extLst>
              <a:ext uri="{FF2B5EF4-FFF2-40B4-BE49-F238E27FC236}">
                <a16:creationId xmlns:a16="http://schemas.microsoft.com/office/drawing/2014/main" id="{A7D74E93-AF57-8C6E-6BE6-8860D77710DA}"/>
              </a:ext>
            </a:extLst>
          </p:cNvPr>
          <p:cNvSpPr/>
          <p:nvPr/>
        </p:nvSpPr>
        <p:spPr>
          <a:xfrm>
            <a:off x="3311561" y="4380614"/>
            <a:ext cx="2700000" cy="504056"/>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latin typeface="Arial" panose="020B0604020202020204" pitchFamily="34" charset="0"/>
                <a:cs typeface="Arial" panose="020B0604020202020204" pitchFamily="34" charset="0"/>
              </a:rPr>
              <a:t>Kita</a:t>
            </a:r>
          </a:p>
        </p:txBody>
      </p:sp>
      <p:sp>
        <p:nvSpPr>
          <p:cNvPr id="16" name="Abgerundetes Rechteck 15">
            <a:extLst>
              <a:ext uri="{FF2B5EF4-FFF2-40B4-BE49-F238E27FC236}">
                <a16:creationId xmlns:a16="http://schemas.microsoft.com/office/drawing/2014/main" id="{64552789-1249-B1D7-D1AF-4F85B6742371}"/>
              </a:ext>
            </a:extLst>
          </p:cNvPr>
          <p:cNvSpPr/>
          <p:nvPr/>
        </p:nvSpPr>
        <p:spPr>
          <a:xfrm>
            <a:off x="6263889" y="4393006"/>
            <a:ext cx="2700000" cy="504056"/>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latin typeface="Arial" panose="020B0604020202020204" pitchFamily="34" charset="0"/>
                <a:cs typeface="Arial" panose="020B0604020202020204" pitchFamily="34" charset="0"/>
              </a:rPr>
              <a:t>Grundschule</a:t>
            </a:r>
          </a:p>
        </p:txBody>
      </p:sp>
      <p:sp>
        <p:nvSpPr>
          <p:cNvPr id="17" name="Abgerundetes Rechteck 16">
            <a:extLst>
              <a:ext uri="{FF2B5EF4-FFF2-40B4-BE49-F238E27FC236}">
                <a16:creationId xmlns:a16="http://schemas.microsoft.com/office/drawing/2014/main" id="{2904245D-144E-E2CE-3DFD-A52EB861EBF7}"/>
              </a:ext>
            </a:extLst>
          </p:cNvPr>
          <p:cNvSpPr/>
          <p:nvPr/>
        </p:nvSpPr>
        <p:spPr>
          <a:xfrm>
            <a:off x="3045700" y="3012462"/>
            <a:ext cx="3132049" cy="2736304"/>
          </a:xfrm>
          <a:prstGeom prst="roundRect">
            <a:avLst/>
          </a:prstGeom>
          <a:noFill/>
          <a:ln>
            <a:solidFill>
              <a:srgbClr val="283A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8" name="Gruppieren 17">
            <a:extLst>
              <a:ext uri="{FF2B5EF4-FFF2-40B4-BE49-F238E27FC236}">
                <a16:creationId xmlns:a16="http://schemas.microsoft.com/office/drawing/2014/main" id="{AD9829B6-D41F-BE6D-CAE4-F3668D79D333}"/>
              </a:ext>
            </a:extLst>
          </p:cNvPr>
          <p:cNvGrpSpPr/>
          <p:nvPr/>
        </p:nvGrpSpPr>
        <p:grpSpPr>
          <a:xfrm>
            <a:off x="3311561" y="3413053"/>
            <a:ext cx="2700000" cy="679448"/>
            <a:chOff x="3311561" y="2908997"/>
            <a:chExt cx="2700000" cy="679448"/>
          </a:xfrm>
        </p:grpSpPr>
        <p:sp>
          <p:nvSpPr>
            <p:cNvPr id="19" name="Abgerundetes Rechteck 18">
              <a:extLst>
                <a:ext uri="{FF2B5EF4-FFF2-40B4-BE49-F238E27FC236}">
                  <a16:creationId xmlns:a16="http://schemas.microsoft.com/office/drawing/2014/main" id="{BA3F72FE-E68F-08B2-A554-D38B93C4FE75}"/>
                </a:ext>
              </a:extLst>
            </p:cNvPr>
            <p:cNvSpPr/>
            <p:nvPr/>
          </p:nvSpPr>
          <p:spPr>
            <a:xfrm>
              <a:off x="3311561" y="2908997"/>
              <a:ext cx="2700000" cy="679448"/>
            </a:xfrm>
            <a:prstGeom prst="roundRect">
              <a:avLst/>
            </a:prstGeom>
            <a:solidFill>
              <a:srgbClr val="F393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dirty="0">
                  <a:solidFill>
                    <a:schemeClr val="tx1"/>
                  </a:solidFill>
                  <a:latin typeface="Arial" panose="020B0604020202020204" pitchFamily="34" charset="0"/>
                  <a:cs typeface="Arial" panose="020B0604020202020204" pitchFamily="34" charset="0"/>
                </a:rPr>
                <a:t>Papilio-3bis6</a:t>
              </a:r>
            </a:p>
          </p:txBody>
        </p:sp>
        <p:pic>
          <p:nvPicPr>
            <p:cNvPr id="20" name="Grafik 19">
              <a:extLst>
                <a:ext uri="{FF2B5EF4-FFF2-40B4-BE49-F238E27FC236}">
                  <a16:creationId xmlns:a16="http://schemas.microsoft.com/office/drawing/2014/main" id="{B2ED4BCE-2760-7319-F2ED-5F293304BD9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597" r="53765" b="32907"/>
            <a:stretch/>
          </p:blipFill>
          <p:spPr>
            <a:xfrm>
              <a:off x="5220072" y="2908997"/>
              <a:ext cx="601826" cy="679448"/>
            </a:xfrm>
            <a:prstGeom prst="rect">
              <a:avLst/>
            </a:prstGeom>
          </p:spPr>
        </p:pic>
      </p:grpSp>
      <p:grpSp>
        <p:nvGrpSpPr>
          <p:cNvPr id="21" name="Gruppieren 20">
            <a:extLst>
              <a:ext uri="{FF2B5EF4-FFF2-40B4-BE49-F238E27FC236}">
                <a16:creationId xmlns:a16="http://schemas.microsoft.com/office/drawing/2014/main" id="{5BC3DEE8-BC41-DE4B-6BEF-787A2F442332}"/>
              </a:ext>
            </a:extLst>
          </p:cNvPr>
          <p:cNvGrpSpPr/>
          <p:nvPr/>
        </p:nvGrpSpPr>
        <p:grpSpPr>
          <a:xfrm>
            <a:off x="6228184" y="3405298"/>
            <a:ext cx="2700000" cy="720000"/>
            <a:chOff x="6192480" y="2901242"/>
            <a:chExt cx="2700000" cy="720000"/>
          </a:xfrm>
        </p:grpSpPr>
        <p:sp>
          <p:nvSpPr>
            <p:cNvPr id="22" name="Abgerundetes Rechteck 21">
              <a:extLst>
                <a:ext uri="{FF2B5EF4-FFF2-40B4-BE49-F238E27FC236}">
                  <a16:creationId xmlns:a16="http://schemas.microsoft.com/office/drawing/2014/main" id="{D6A87FEF-99F2-2EBE-A21C-9E53F8FB5928}"/>
                </a:ext>
              </a:extLst>
            </p:cNvPr>
            <p:cNvSpPr/>
            <p:nvPr/>
          </p:nvSpPr>
          <p:spPr>
            <a:xfrm>
              <a:off x="6192480" y="2901242"/>
              <a:ext cx="2700000" cy="720000"/>
            </a:xfrm>
            <a:prstGeom prst="roundRect">
              <a:avLst/>
            </a:prstGeom>
            <a:solidFill>
              <a:srgbClr val="86C2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dirty="0">
                  <a:solidFill>
                    <a:schemeClr val="tx1"/>
                  </a:solidFill>
                  <a:latin typeface="Arial" panose="020B0604020202020204" pitchFamily="34" charset="0"/>
                  <a:cs typeface="Arial" panose="020B0604020202020204" pitchFamily="34" charset="0"/>
                </a:rPr>
                <a:t>Papilio-6bis9</a:t>
              </a:r>
            </a:p>
          </p:txBody>
        </p:sp>
        <p:pic>
          <p:nvPicPr>
            <p:cNvPr id="23" name="Picture 5">
              <a:extLst>
                <a:ext uri="{FF2B5EF4-FFF2-40B4-BE49-F238E27FC236}">
                  <a16:creationId xmlns:a16="http://schemas.microsoft.com/office/drawing/2014/main" id="{7AB9049D-A1AE-E3EF-9438-830EE205BB8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404" r="16451" b="7965"/>
            <a:stretch/>
          </p:blipFill>
          <p:spPr bwMode="auto">
            <a:xfrm>
              <a:off x="8037583" y="2912721"/>
              <a:ext cx="675177" cy="7085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4" name="Grafik 23">
            <a:extLst>
              <a:ext uri="{FF2B5EF4-FFF2-40B4-BE49-F238E27FC236}">
                <a16:creationId xmlns:a16="http://schemas.microsoft.com/office/drawing/2014/main" id="{9FF16D45-8E66-2399-FB6A-187C6503D7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05972" y="1844824"/>
            <a:ext cx="2405589" cy="973876"/>
          </a:xfrm>
          <a:prstGeom prst="rect">
            <a:avLst/>
          </a:prstGeom>
        </p:spPr>
      </p:pic>
      <p:sp>
        <p:nvSpPr>
          <p:cNvPr id="2" name="Text Box 7">
            <a:extLst>
              <a:ext uri="{FF2B5EF4-FFF2-40B4-BE49-F238E27FC236}">
                <a16:creationId xmlns:a16="http://schemas.microsoft.com/office/drawing/2014/main" id="{452E3C13-530D-30B1-AAA4-758B44FF794C}"/>
              </a:ext>
            </a:extLst>
          </p:cNvPr>
          <p:cNvSpPr txBox="1">
            <a:spLocks noChangeArrowheads="1"/>
          </p:cNvSpPr>
          <p:nvPr/>
        </p:nvSpPr>
        <p:spPr bwMode="auto">
          <a:xfrm>
            <a:off x="251520" y="6476828"/>
            <a:ext cx="198120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000">
                <a:solidFill>
                  <a:schemeClr val="tx1"/>
                </a:solidFill>
                <a:latin typeface="Arial" charset="0"/>
              </a:defRPr>
            </a:lvl1pPr>
            <a:lvl2pPr marL="742950" indent="-285750">
              <a:defRPr sz="1000">
                <a:solidFill>
                  <a:schemeClr val="tx1"/>
                </a:solidFill>
                <a:latin typeface="Arial" charset="0"/>
              </a:defRPr>
            </a:lvl2pPr>
            <a:lvl3pPr marL="1143000" indent="-228600">
              <a:defRPr sz="1000">
                <a:solidFill>
                  <a:schemeClr val="tx1"/>
                </a:solidFill>
                <a:latin typeface="Arial" charset="0"/>
              </a:defRPr>
            </a:lvl3pPr>
            <a:lvl4pPr marL="1600200" indent="-228600">
              <a:defRPr sz="1000">
                <a:solidFill>
                  <a:schemeClr val="tx1"/>
                </a:solidFill>
                <a:latin typeface="Arial" charset="0"/>
              </a:defRPr>
            </a:lvl4pPr>
            <a:lvl5pPr marL="2057400" indent="-228600">
              <a:defRPr sz="1000">
                <a:solidFill>
                  <a:schemeClr val="tx1"/>
                </a:solidFill>
                <a:latin typeface="Arial" charset="0"/>
              </a:defRPr>
            </a:lvl5pPr>
            <a:lvl6pPr marL="2514600" indent="-228600" algn="ctr" eaLnBrk="0" fontAlgn="base" hangingPunct="0">
              <a:spcBef>
                <a:spcPct val="0"/>
              </a:spcBef>
              <a:spcAft>
                <a:spcPct val="0"/>
              </a:spcAft>
              <a:defRPr sz="1000">
                <a:solidFill>
                  <a:schemeClr val="tx1"/>
                </a:solidFill>
                <a:latin typeface="Arial" charset="0"/>
              </a:defRPr>
            </a:lvl6pPr>
            <a:lvl7pPr marL="2971800" indent="-228600" algn="ctr" eaLnBrk="0" fontAlgn="base" hangingPunct="0">
              <a:spcBef>
                <a:spcPct val="0"/>
              </a:spcBef>
              <a:spcAft>
                <a:spcPct val="0"/>
              </a:spcAft>
              <a:defRPr sz="1000">
                <a:solidFill>
                  <a:schemeClr val="tx1"/>
                </a:solidFill>
                <a:latin typeface="Arial" charset="0"/>
              </a:defRPr>
            </a:lvl7pPr>
            <a:lvl8pPr marL="3429000" indent="-228600" algn="ctr" eaLnBrk="0" fontAlgn="base" hangingPunct="0">
              <a:spcBef>
                <a:spcPct val="0"/>
              </a:spcBef>
              <a:spcAft>
                <a:spcPct val="0"/>
              </a:spcAft>
              <a:defRPr sz="1000">
                <a:solidFill>
                  <a:schemeClr val="tx1"/>
                </a:solidFill>
                <a:latin typeface="Arial" charset="0"/>
              </a:defRPr>
            </a:lvl8pPr>
            <a:lvl9pPr marL="3886200" indent="-228600" algn="ctr" eaLnBrk="0" fontAlgn="base" hangingPunct="0">
              <a:spcBef>
                <a:spcPct val="0"/>
              </a:spcBef>
              <a:spcAft>
                <a:spcPct val="0"/>
              </a:spcAft>
              <a:defRPr sz="1000">
                <a:solidFill>
                  <a:schemeClr val="tx1"/>
                </a:solidFill>
                <a:latin typeface="Arial" charset="0"/>
              </a:defRPr>
            </a:lvl9pPr>
          </a:lstStyle>
          <a:p>
            <a:pPr>
              <a:spcBef>
                <a:spcPct val="50000"/>
              </a:spcBef>
              <a:defRPr/>
            </a:pPr>
            <a:r>
              <a:rPr lang="de-DE" sz="1100" dirty="0">
                <a:cs typeface="Arial" charset="0"/>
              </a:rPr>
              <a:t>© Papilio gGmbH</a:t>
            </a:r>
          </a:p>
        </p:txBody>
      </p:sp>
    </p:spTree>
    <p:extLst>
      <p:ext uri="{BB962C8B-B14F-4D97-AF65-F5344CB8AC3E}">
        <p14:creationId xmlns:p14="http://schemas.microsoft.com/office/powerpoint/2010/main" val="2978064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0" y="3141000"/>
            <a:ext cx="9144000" cy="288000"/>
          </a:xfrm>
          <a:prstGeom prst="rect">
            <a:avLst/>
          </a:prstGeom>
          <a:solidFill>
            <a:srgbClr val="FF9933"/>
          </a:solidFill>
          <a:ln>
            <a:noFill/>
          </a:ln>
        </p:spPr>
        <p:txBody>
          <a:bodyPr wrap="square" rtlCol="0" anchor="ctr">
            <a:spAutoFit/>
          </a:bodyPr>
          <a:lstStyle/>
          <a:p>
            <a:r>
              <a:rPr lang="de-DE" dirty="0">
                <a:latin typeface="Arial" panose="020B0604020202020204" pitchFamily="34" charset="0"/>
                <a:cs typeface="Arial" panose="020B0604020202020204" pitchFamily="34" charset="0"/>
              </a:rPr>
              <a:t> </a:t>
            </a:r>
          </a:p>
        </p:txBody>
      </p:sp>
      <p:pic>
        <p:nvPicPr>
          <p:cNvPr id="13" name="Grafik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384"/>
            <a:ext cx="9144000" cy="3174405"/>
          </a:xfrm>
          <a:prstGeom prst="rect">
            <a:avLst/>
          </a:prstGeom>
        </p:spPr>
      </p:pic>
      <p:sp>
        <p:nvSpPr>
          <p:cNvPr id="8" name="Textfeld 7"/>
          <p:cNvSpPr txBox="1"/>
          <p:nvPr/>
        </p:nvSpPr>
        <p:spPr>
          <a:xfrm>
            <a:off x="467544" y="3789040"/>
            <a:ext cx="5184576" cy="984885"/>
          </a:xfrm>
          <a:prstGeom prst="rect">
            <a:avLst/>
          </a:prstGeom>
          <a:noFill/>
        </p:spPr>
        <p:txBody>
          <a:bodyPr wrap="square" rtlCol="0">
            <a:spAutoFit/>
          </a:bodyPr>
          <a:lstStyle/>
          <a:p>
            <a:pPr algn="l"/>
            <a:endParaRPr lang="de-DE" sz="2000" dirty="0">
              <a:solidFill>
                <a:srgbClr val="024089"/>
              </a:solidFill>
              <a:latin typeface="Arial" pitchFamily="34" charset="0"/>
              <a:ea typeface="+mj-ea"/>
              <a:cs typeface="Arial" pitchFamily="34" charset="0"/>
            </a:endParaRPr>
          </a:p>
          <a:p>
            <a:pPr algn="l"/>
            <a:r>
              <a:rPr lang="de-DE" sz="2000" b="1" dirty="0">
                <a:solidFill>
                  <a:srgbClr val="024089"/>
                </a:solidFill>
                <a:latin typeface="Arial" pitchFamily="34" charset="0"/>
                <a:ea typeface="+mj-ea"/>
                <a:cs typeface="Arial" pitchFamily="34" charset="0"/>
              </a:rPr>
              <a:t>Papilio-3bis6 </a:t>
            </a:r>
            <a:r>
              <a:rPr lang="de-DE" sz="2000" b="1" baseline="0" dirty="0">
                <a:latin typeface="Arial" pitchFamily="34" charset="0"/>
                <a:cs typeface="Arial" pitchFamily="34" charset="0"/>
              </a:rPr>
              <a:t> </a:t>
            </a:r>
          </a:p>
          <a:p>
            <a:pPr algn="l"/>
            <a:endParaRPr lang="de-DE" dirty="0">
              <a:latin typeface="Arial" pitchFamily="34" charset="0"/>
              <a:cs typeface="Arial" pitchFamily="34" charset="0"/>
            </a:endParaRPr>
          </a:p>
        </p:txBody>
      </p:sp>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98013" y="5490668"/>
            <a:ext cx="2022459" cy="1179094"/>
          </a:xfrm>
          <a:prstGeom prst="rect">
            <a:avLst/>
          </a:prstGeom>
        </p:spPr>
      </p:pic>
      <p:sp>
        <p:nvSpPr>
          <p:cNvPr id="2" name="Text Box 7">
            <a:extLst>
              <a:ext uri="{FF2B5EF4-FFF2-40B4-BE49-F238E27FC236}">
                <a16:creationId xmlns:a16="http://schemas.microsoft.com/office/drawing/2014/main" id="{93FB27A4-51E9-D171-479E-659BC8C52F6D}"/>
              </a:ext>
            </a:extLst>
          </p:cNvPr>
          <p:cNvSpPr txBox="1">
            <a:spLocks noChangeArrowheads="1"/>
          </p:cNvSpPr>
          <p:nvPr/>
        </p:nvSpPr>
        <p:spPr bwMode="auto">
          <a:xfrm>
            <a:off x="251520" y="6476828"/>
            <a:ext cx="198120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000">
                <a:solidFill>
                  <a:schemeClr val="tx1"/>
                </a:solidFill>
                <a:latin typeface="Arial" charset="0"/>
              </a:defRPr>
            </a:lvl1pPr>
            <a:lvl2pPr marL="742950" indent="-285750">
              <a:defRPr sz="1000">
                <a:solidFill>
                  <a:schemeClr val="tx1"/>
                </a:solidFill>
                <a:latin typeface="Arial" charset="0"/>
              </a:defRPr>
            </a:lvl2pPr>
            <a:lvl3pPr marL="1143000" indent="-228600">
              <a:defRPr sz="1000">
                <a:solidFill>
                  <a:schemeClr val="tx1"/>
                </a:solidFill>
                <a:latin typeface="Arial" charset="0"/>
              </a:defRPr>
            </a:lvl3pPr>
            <a:lvl4pPr marL="1600200" indent="-228600">
              <a:defRPr sz="1000">
                <a:solidFill>
                  <a:schemeClr val="tx1"/>
                </a:solidFill>
                <a:latin typeface="Arial" charset="0"/>
              </a:defRPr>
            </a:lvl4pPr>
            <a:lvl5pPr marL="2057400" indent="-228600">
              <a:defRPr sz="1000">
                <a:solidFill>
                  <a:schemeClr val="tx1"/>
                </a:solidFill>
                <a:latin typeface="Arial" charset="0"/>
              </a:defRPr>
            </a:lvl5pPr>
            <a:lvl6pPr marL="2514600" indent="-228600" algn="ctr" eaLnBrk="0" fontAlgn="base" hangingPunct="0">
              <a:spcBef>
                <a:spcPct val="0"/>
              </a:spcBef>
              <a:spcAft>
                <a:spcPct val="0"/>
              </a:spcAft>
              <a:defRPr sz="1000">
                <a:solidFill>
                  <a:schemeClr val="tx1"/>
                </a:solidFill>
                <a:latin typeface="Arial" charset="0"/>
              </a:defRPr>
            </a:lvl6pPr>
            <a:lvl7pPr marL="2971800" indent="-228600" algn="ctr" eaLnBrk="0" fontAlgn="base" hangingPunct="0">
              <a:spcBef>
                <a:spcPct val="0"/>
              </a:spcBef>
              <a:spcAft>
                <a:spcPct val="0"/>
              </a:spcAft>
              <a:defRPr sz="1000">
                <a:solidFill>
                  <a:schemeClr val="tx1"/>
                </a:solidFill>
                <a:latin typeface="Arial" charset="0"/>
              </a:defRPr>
            </a:lvl7pPr>
            <a:lvl8pPr marL="3429000" indent="-228600" algn="ctr" eaLnBrk="0" fontAlgn="base" hangingPunct="0">
              <a:spcBef>
                <a:spcPct val="0"/>
              </a:spcBef>
              <a:spcAft>
                <a:spcPct val="0"/>
              </a:spcAft>
              <a:defRPr sz="1000">
                <a:solidFill>
                  <a:schemeClr val="tx1"/>
                </a:solidFill>
                <a:latin typeface="Arial" charset="0"/>
              </a:defRPr>
            </a:lvl8pPr>
            <a:lvl9pPr marL="3886200" indent="-228600" algn="ctr" eaLnBrk="0" fontAlgn="base" hangingPunct="0">
              <a:spcBef>
                <a:spcPct val="0"/>
              </a:spcBef>
              <a:spcAft>
                <a:spcPct val="0"/>
              </a:spcAft>
              <a:defRPr sz="1000">
                <a:solidFill>
                  <a:schemeClr val="tx1"/>
                </a:solidFill>
                <a:latin typeface="Arial" charset="0"/>
              </a:defRPr>
            </a:lvl9pPr>
          </a:lstStyle>
          <a:p>
            <a:pPr>
              <a:spcBef>
                <a:spcPct val="50000"/>
              </a:spcBef>
              <a:defRPr/>
            </a:pPr>
            <a:r>
              <a:rPr lang="de-DE" sz="1100" dirty="0">
                <a:cs typeface="Arial" charset="0"/>
              </a:rPr>
              <a:t>© Papilio gGmbH</a:t>
            </a:r>
          </a:p>
        </p:txBody>
      </p:sp>
    </p:spTree>
    <p:extLst>
      <p:ext uri="{BB962C8B-B14F-4D97-AF65-F5344CB8AC3E}">
        <p14:creationId xmlns:p14="http://schemas.microsoft.com/office/powerpoint/2010/main" val="15636932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BB6BA0B6-581A-DC00-3441-24201E02EACE}"/>
              </a:ext>
            </a:extLst>
          </p:cNvPr>
          <p:cNvSpPr>
            <a:spLocks noGrp="1"/>
          </p:cNvSpPr>
          <p:nvPr>
            <p:ph type="body" sz="quarter" idx="11"/>
          </p:nvPr>
        </p:nvSpPr>
        <p:spPr>
          <a:xfrm>
            <a:off x="251520" y="260078"/>
            <a:ext cx="3456384" cy="360610"/>
          </a:xfrm>
        </p:spPr>
        <p:txBody>
          <a:bodyPr/>
          <a:lstStyle/>
          <a:p>
            <a:r>
              <a:rPr lang="de-DE" sz="2000" dirty="0"/>
              <a:t>Programm Papilio-3bis6</a:t>
            </a:r>
          </a:p>
        </p:txBody>
      </p:sp>
      <p:sp>
        <p:nvSpPr>
          <p:cNvPr id="12" name="Textplatzhalter 4"/>
          <p:cNvSpPr txBox="1">
            <a:spLocks/>
          </p:cNvSpPr>
          <p:nvPr/>
        </p:nvSpPr>
        <p:spPr>
          <a:xfrm>
            <a:off x="277861" y="1194470"/>
            <a:ext cx="7174459" cy="1154410"/>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itchFamily="34" charset="0"/>
              <a:buNone/>
              <a:defRPr sz="1800" b="1" kern="1200" baseline="0">
                <a:solidFill>
                  <a:srgbClr val="283A84"/>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dirty="0">
                <a:solidFill>
                  <a:schemeClr val="tx1"/>
                </a:solidFill>
              </a:rPr>
              <a:t>Zielgruppe</a:t>
            </a:r>
          </a:p>
          <a:p>
            <a:pPr marL="285750" lvl="0" indent="-285750">
              <a:buFont typeface="Arial" panose="020B0604020202020204" pitchFamily="34" charset="0"/>
              <a:buChar char="•"/>
            </a:pPr>
            <a:r>
              <a:rPr lang="de-DE" b="0" dirty="0">
                <a:solidFill>
                  <a:schemeClr val="tx1"/>
                </a:solidFill>
              </a:rPr>
              <a:t>Kinder zwischen 3 und 6 Jahren (unter Einbezug ihrer Eltern)</a:t>
            </a:r>
          </a:p>
          <a:p>
            <a:pPr marL="285750" lvl="0" indent="-285750">
              <a:buFont typeface="Arial" panose="020B0604020202020204" pitchFamily="34" charset="0"/>
              <a:buChar char="•"/>
            </a:pPr>
            <a:r>
              <a:rPr lang="de-DE" b="0" dirty="0">
                <a:solidFill>
                  <a:schemeClr val="tx1"/>
                </a:solidFill>
              </a:rPr>
              <a:t>Pädagogische Fachkräfte in Kindertagesstätten</a:t>
            </a:r>
          </a:p>
          <a:p>
            <a:pPr marL="285750" lvl="0" indent="-285750">
              <a:buFont typeface="Arial" panose="020B0604020202020204" pitchFamily="34" charset="0"/>
              <a:buChar char="•"/>
            </a:pPr>
            <a:endParaRPr lang="de-DE" dirty="0">
              <a:solidFill>
                <a:schemeClr val="tx1"/>
              </a:solidFill>
            </a:endParaRPr>
          </a:p>
          <a:p>
            <a:endParaRPr lang="de-DE" dirty="0">
              <a:solidFill>
                <a:schemeClr val="tx1"/>
              </a:solidFill>
            </a:endParaRPr>
          </a:p>
        </p:txBody>
      </p:sp>
      <p:sp>
        <p:nvSpPr>
          <p:cNvPr id="8" name="Textplatzhalter 4"/>
          <p:cNvSpPr txBox="1">
            <a:spLocks/>
          </p:cNvSpPr>
          <p:nvPr/>
        </p:nvSpPr>
        <p:spPr>
          <a:xfrm>
            <a:off x="277861" y="2492896"/>
            <a:ext cx="5662291" cy="2016224"/>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itchFamily="34" charset="0"/>
              <a:buNone/>
              <a:defRPr sz="1800" b="1" kern="1200" baseline="0">
                <a:solidFill>
                  <a:srgbClr val="283A84"/>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dirty="0">
                <a:solidFill>
                  <a:schemeClr val="tx1"/>
                </a:solidFill>
              </a:rPr>
              <a:t>Programmziele</a:t>
            </a:r>
          </a:p>
          <a:p>
            <a:pPr marL="285750" lvl="0" indent="-285750">
              <a:buFont typeface="Arial" panose="020B0604020202020204" pitchFamily="34" charset="0"/>
              <a:buChar char="•"/>
            </a:pPr>
            <a:r>
              <a:rPr lang="de-DE" b="0" dirty="0">
                <a:solidFill>
                  <a:schemeClr val="tx1"/>
                </a:solidFill>
              </a:rPr>
              <a:t>Förderung sozial-emotionaler Kompetenzen</a:t>
            </a:r>
          </a:p>
          <a:p>
            <a:pPr marL="285750" lvl="0" indent="-285750">
              <a:buFont typeface="Arial" panose="020B0604020202020204" pitchFamily="34" charset="0"/>
              <a:buChar char="•"/>
            </a:pPr>
            <a:r>
              <a:rPr lang="de-DE" altLang="de-DE" b="0" dirty="0">
                <a:solidFill>
                  <a:schemeClr val="tx1"/>
                </a:solidFill>
              </a:rPr>
              <a:t>Abbau von dissozialem, aggressivem Verhalten und Rückzugsverhalten (Verhaltensprobleme)</a:t>
            </a:r>
          </a:p>
          <a:p>
            <a:pPr marL="285750" indent="-285750">
              <a:buFont typeface="Arial" pitchFamily="34" charset="0"/>
              <a:buChar char="•"/>
            </a:pPr>
            <a:r>
              <a:rPr lang="de-DE" altLang="de-DE" b="0" dirty="0">
                <a:solidFill>
                  <a:schemeClr val="tx1"/>
                </a:solidFill>
              </a:rPr>
              <a:t>Unterstützung bei der Bewältigung altersspezifischer Entwicklungsaufgaben</a:t>
            </a:r>
            <a:endParaRPr lang="de-DE" b="0" dirty="0">
              <a:solidFill>
                <a:schemeClr val="tx1"/>
              </a:solidFill>
            </a:endParaRPr>
          </a:p>
        </p:txBody>
      </p:sp>
      <p:pic>
        <p:nvPicPr>
          <p:cNvPr id="717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52132" y="4619015"/>
            <a:ext cx="3347864" cy="20153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6176" y="2833257"/>
            <a:ext cx="2160816" cy="25147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oliennummernplatzhalter 3">
            <a:extLst>
              <a:ext uri="{FF2B5EF4-FFF2-40B4-BE49-F238E27FC236}">
                <a16:creationId xmlns:a16="http://schemas.microsoft.com/office/drawing/2014/main" id="{2A42FC9F-330B-9249-E191-A7FC68A5A613}"/>
              </a:ext>
            </a:extLst>
          </p:cNvPr>
          <p:cNvSpPr txBox="1">
            <a:spLocks/>
          </p:cNvSpPr>
          <p:nvPr/>
        </p:nvSpPr>
        <p:spPr>
          <a:xfrm>
            <a:off x="6804248" y="6381328"/>
            <a:ext cx="2133600" cy="365125"/>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itchFamily="34" charset="0"/>
              <a:buNone/>
              <a:defRPr lang="de-DE" sz="1800" b="1" kern="1200" baseline="0" dirty="0">
                <a:solidFill>
                  <a:srgbClr val="024089"/>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fld id="{37097709-3703-4872-A653-C50576CFE1E5}" type="slidenum">
              <a:rPr lang="de-DE" sz="1000" b="0" smtClean="0">
                <a:solidFill>
                  <a:schemeClr val="tx1">
                    <a:lumMod val="50000"/>
                    <a:lumOff val="50000"/>
                  </a:schemeClr>
                </a:solidFill>
              </a:rPr>
              <a:pPr algn="r"/>
              <a:t>25</a:t>
            </a:fld>
            <a:endParaRPr lang="de-DE" sz="1000" b="0">
              <a:solidFill>
                <a:schemeClr val="tx1">
                  <a:lumMod val="50000"/>
                  <a:lumOff val="50000"/>
                </a:schemeClr>
              </a:solidFill>
            </a:endParaRPr>
          </a:p>
        </p:txBody>
      </p:sp>
    </p:spTree>
    <p:extLst>
      <p:ext uri="{BB962C8B-B14F-4D97-AF65-F5344CB8AC3E}">
        <p14:creationId xmlns:p14="http://schemas.microsoft.com/office/powerpoint/2010/main" val="85213789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7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530" imgH="528" progId="TCLayout.ActiveDocument.1">
                  <p:embed/>
                </p:oleObj>
              </mc:Choice>
              <mc:Fallback>
                <p:oleObj name="think-cell Slide" r:id="rId3" imgW="530" imgH="528" progId="TCLayout.ActiveDocument.1">
                  <p:embed/>
                  <p:pic>
                    <p:nvPicPr>
                      <p:cNvPr id="4" name="Object 3"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31" name="Textplatzhalter 1"/>
          <p:cNvSpPr>
            <a:spLocks noGrp="1"/>
          </p:cNvSpPr>
          <p:nvPr>
            <p:ph type="body" sz="quarter" idx="11"/>
          </p:nvPr>
        </p:nvSpPr>
        <p:spPr>
          <a:xfrm>
            <a:off x="246831" y="260648"/>
            <a:ext cx="5117257" cy="361355"/>
          </a:xfrm>
        </p:spPr>
        <p:txBody>
          <a:bodyPr/>
          <a:lstStyle/>
          <a:p>
            <a:r>
              <a:rPr lang="de-DE" sz="2000" dirty="0"/>
              <a:t>Papilio-3bis6 Inhalte</a:t>
            </a:r>
          </a:p>
          <a:p>
            <a:endParaRPr lang="de-DE" dirty="0"/>
          </a:p>
        </p:txBody>
      </p:sp>
      <p:grpSp>
        <p:nvGrpSpPr>
          <p:cNvPr id="7" name="Gruppieren 6"/>
          <p:cNvGrpSpPr/>
          <p:nvPr/>
        </p:nvGrpSpPr>
        <p:grpSpPr>
          <a:xfrm>
            <a:off x="3333807" y="1126017"/>
            <a:ext cx="2448272" cy="2367733"/>
            <a:chOff x="225758" y="732902"/>
            <a:chExt cx="2448272" cy="2367733"/>
          </a:xfrm>
        </p:grpSpPr>
        <p:pic>
          <p:nvPicPr>
            <p:cNvPr id="2053"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047" r="7731" b="2490"/>
            <a:stretch/>
          </p:blipFill>
          <p:spPr bwMode="auto">
            <a:xfrm>
              <a:off x="225758" y="1452186"/>
              <a:ext cx="2448272" cy="16484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echteck 16"/>
            <p:cNvSpPr/>
            <p:nvPr/>
          </p:nvSpPr>
          <p:spPr>
            <a:xfrm>
              <a:off x="225758" y="732902"/>
              <a:ext cx="2448272" cy="720081"/>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latin typeface="Arial" panose="020B0604020202020204" pitchFamily="34" charset="0"/>
                  <a:cs typeface="Arial" panose="020B0604020202020204" pitchFamily="34" charset="0"/>
                </a:rPr>
                <a:t>Entwicklungsförderndes Erziehungsverhalten</a:t>
              </a:r>
            </a:p>
          </p:txBody>
        </p:sp>
      </p:grpSp>
      <p:grpSp>
        <p:nvGrpSpPr>
          <p:cNvPr id="5" name="Gruppieren 4"/>
          <p:cNvGrpSpPr/>
          <p:nvPr/>
        </p:nvGrpSpPr>
        <p:grpSpPr>
          <a:xfrm>
            <a:off x="683568" y="3752076"/>
            <a:ext cx="2445440" cy="2333723"/>
            <a:chOff x="6634486" y="907556"/>
            <a:chExt cx="2445440" cy="2333723"/>
          </a:xfrm>
        </p:grpSpPr>
        <p:pic>
          <p:nvPicPr>
            <p:cNvPr id="34" name="Grafik 3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34486" y="1610190"/>
              <a:ext cx="2445439" cy="1631089"/>
            </a:xfrm>
            <a:prstGeom prst="rect">
              <a:avLst/>
            </a:prstGeom>
          </p:spPr>
        </p:pic>
        <p:sp>
          <p:nvSpPr>
            <p:cNvPr id="18" name="Rechteck 17"/>
            <p:cNvSpPr/>
            <p:nvPr/>
          </p:nvSpPr>
          <p:spPr>
            <a:xfrm>
              <a:off x="6656987" y="907556"/>
              <a:ext cx="2422939" cy="70263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latin typeface="Arial" panose="020B0604020202020204" pitchFamily="34" charset="0"/>
                  <a:cs typeface="Arial" panose="020B0604020202020204" pitchFamily="34" charset="0"/>
                </a:rPr>
                <a:t>Spielzeug-macht-Ferien-Tag</a:t>
              </a:r>
            </a:p>
          </p:txBody>
        </p:sp>
      </p:grpSp>
      <p:grpSp>
        <p:nvGrpSpPr>
          <p:cNvPr id="8" name="Gruppieren 7"/>
          <p:cNvGrpSpPr/>
          <p:nvPr/>
        </p:nvGrpSpPr>
        <p:grpSpPr>
          <a:xfrm>
            <a:off x="3333807" y="3755138"/>
            <a:ext cx="2448274" cy="2335355"/>
            <a:chOff x="1951603" y="997676"/>
            <a:chExt cx="2448274" cy="2335355"/>
          </a:xfrm>
          <a:solidFill>
            <a:schemeClr val="accent5">
              <a:lumMod val="20000"/>
              <a:lumOff val="80000"/>
            </a:schemeClr>
          </a:solidFill>
        </p:grpSpPr>
        <p:pic>
          <p:nvPicPr>
            <p:cNvPr id="39" name="Picture 4"/>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26" b="1879"/>
            <a:stretch/>
          </p:blipFill>
          <p:spPr bwMode="auto">
            <a:xfrm>
              <a:off x="1951603" y="1697958"/>
              <a:ext cx="2448273" cy="1635073"/>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0" name="Rechteck 19"/>
            <p:cNvSpPr/>
            <p:nvPr/>
          </p:nvSpPr>
          <p:spPr>
            <a:xfrm>
              <a:off x="1951605" y="997676"/>
              <a:ext cx="2448272" cy="7200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latin typeface="Arial" panose="020B0604020202020204" pitchFamily="34" charset="0"/>
                  <a:cs typeface="Arial" panose="020B0604020202020204" pitchFamily="34" charset="0"/>
                </a:rPr>
                <a:t>Paula und die Kistenkobolde</a:t>
              </a:r>
            </a:p>
          </p:txBody>
        </p:sp>
      </p:grpSp>
      <p:grpSp>
        <p:nvGrpSpPr>
          <p:cNvPr id="6" name="Gruppieren 5"/>
          <p:cNvGrpSpPr/>
          <p:nvPr/>
        </p:nvGrpSpPr>
        <p:grpSpPr>
          <a:xfrm>
            <a:off x="5936157" y="3752076"/>
            <a:ext cx="2422939" cy="2328576"/>
            <a:chOff x="4214356" y="1001297"/>
            <a:chExt cx="2422939" cy="2328576"/>
          </a:xfrm>
        </p:grpSpPr>
        <p:pic>
          <p:nvPicPr>
            <p:cNvPr id="35" name="Grafik 34"/>
            <p:cNvPicPr>
              <a:picLocks noChangeAspect="1"/>
            </p:cNvPicPr>
            <p:nvPr/>
          </p:nvPicPr>
          <p:blipFill rotWithShape="1">
            <a:blip r:embed="rId8" cstate="print">
              <a:extLst>
                <a:ext uri="{28A0092B-C50C-407E-A947-70E740481C1C}">
                  <a14:useLocalDpi xmlns:a14="http://schemas.microsoft.com/office/drawing/2010/main" val="0"/>
                </a:ext>
              </a:extLst>
            </a:blip>
            <a:srcRect l="6945" r="432" b="5673"/>
            <a:stretch/>
          </p:blipFill>
          <p:spPr>
            <a:xfrm>
              <a:off x="4222873" y="1689855"/>
              <a:ext cx="2414422" cy="1640018"/>
            </a:xfrm>
            <a:prstGeom prst="rect">
              <a:avLst/>
            </a:prstGeom>
          </p:spPr>
        </p:pic>
        <p:sp>
          <p:nvSpPr>
            <p:cNvPr id="23" name="Rechteck 22"/>
            <p:cNvSpPr/>
            <p:nvPr/>
          </p:nvSpPr>
          <p:spPr>
            <a:xfrm>
              <a:off x="4214356" y="1001297"/>
              <a:ext cx="2422939" cy="72008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latin typeface="Arial" panose="020B0604020202020204" pitchFamily="34" charset="0"/>
                  <a:cs typeface="Arial" panose="020B0604020202020204" pitchFamily="34" charset="0"/>
                </a:rPr>
                <a:t>Meins-deins-unser-Spiel</a:t>
              </a:r>
            </a:p>
          </p:txBody>
        </p:sp>
      </p:grpSp>
      <p:sp>
        <p:nvSpPr>
          <p:cNvPr id="3" name="Foliennummernplatzhalter 3">
            <a:extLst>
              <a:ext uri="{FF2B5EF4-FFF2-40B4-BE49-F238E27FC236}">
                <a16:creationId xmlns:a16="http://schemas.microsoft.com/office/drawing/2014/main" id="{2CF636EB-FCBF-9CF3-E16B-1C6A462AC4CF}"/>
              </a:ext>
            </a:extLst>
          </p:cNvPr>
          <p:cNvSpPr txBox="1">
            <a:spLocks/>
          </p:cNvSpPr>
          <p:nvPr/>
        </p:nvSpPr>
        <p:spPr>
          <a:xfrm>
            <a:off x="6804248" y="6381328"/>
            <a:ext cx="2133600" cy="365125"/>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itchFamily="34" charset="0"/>
              <a:buNone/>
              <a:defRPr lang="de-DE" sz="1800" b="1" kern="1200" baseline="0" dirty="0">
                <a:solidFill>
                  <a:srgbClr val="024089"/>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fld id="{37097709-3703-4872-A653-C50576CFE1E5}" type="slidenum">
              <a:rPr lang="de-DE" sz="1000" b="0" smtClean="0">
                <a:solidFill>
                  <a:schemeClr val="tx1">
                    <a:lumMod val="50000"/>
                    <a:lumOff val="50000"/>
                  </a:schemeClr>
                </a:solidFill>
              </a:rPr>
              <a:pPr algn="r"/>
              <a:t>26</a:t>
            </a:fld>
            <a:endParaRPr lang="de-DE" sz="1000" b="0">
              <a:solidFill>
                <a:schemeClr val="tx1">
                  <a:lumMod val="50000"/>
                  <a:lumOff val="50000"/>
                </a:schemeClr>
              </a:solidFill>
            </a:endParaRPr>
          </a:p>
        </p:txBody>
      </p:sp>
    </p:spTree>
    <p:extLst>
      <p:ext uri="{BB962C8B-B14F-4D97-AF65-F5344CB8AC3E}">
        <p14:creationId xmlns:p14="http://schemas.microsoft.com/office/powerpoint/2010/main" val="3955209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m 4"/>
          <p:cNvGraphicFramePr/>
          <p:nvPr/>
        </p:nvGraphicFramePr>
        <p:xfrm>
          <a:off x="611560" y="1223755"/>
          <a:ext cx="3825425" cy="49055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m 5"/>
          <p:cNvGraphicFramePr/>
          <p:nvPr/>
        </p:nvGraphicFramePr>
        <p:xfrm>
          <a:off x="4617005" y="1223755"/>
          <a:ext cx="3825425" cy="490554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9" name="Textplatzhalter 8">
            <a:extLst>
              <a:ext uri="{FF2B5EF4-FFF2-40B4-BE49-F238E27FC236}">
                <a16:creationId xmlns:a16="http://schemas.microsoft.com/office/drawing/2014/main" id="{B669EB4A-1BEC-E3CB-6803-0A9C82635854}"/>
              </a:ext>
            </a:extLst>
          </p:cNvPr>
          <p:cNvSpPr>
            <a:spLocks noGrp="1"/>
          </p:cNvSpPr>
          <p:nvPr>
            <p:ph type="body" sz="quarter" idx="12"/>
          </p:nvPr>
        </p:nvSpPr>
        <p:spPr/>
        <p:txBody>
          <a:bodyPr/>
          <a:lstStyle/>
          <a:p>
            <a:r>
              <a:rPr lang="de-DE" dirty="0"/>
              <a:t>Überblick</a:t>
            </a:r>
          </a:p>
        </p:txBody>
      </p:sp>
      <p:sp>
        <p:nvSpPr>
          <p:cNvPr id="4" name="Textplatzhalter 3"/>
          <p:cNvSpPr>
            <a:spLocks noGrp="1"/>
          </p:cNvSpPr>
          <p:nvPr>
            <p:ph type="body" sz="quarter" idx="11"/>
          </p:nvPr>
        </p:nvSpPr>
        <p:spPr>
          <a:xfrm>
            <a:off x="251520" y="141232"/>
            <a:ext cx="4896544" cy="264002"/>
          </a:xfrm>
        </p:spPr>
        <p:txBody>
          <a:bodyPr/>
          <a:lstStyle/>
          <a:p>
            <a:r>
              <a:rPr lang="de-DE" dirty="0"/>
              <a:t>Die Fortbildung für Trainer*innen</a:t>
            </a:r>
          </a:p>
        </p:txBody>
      </p:sp>
      <p:sp>
        <p:nvSpPr>
          <p:cNvPr id="3" name="Foliennummernplatzhalter 3">
            <a:extLst>
              <a:ext uri="{FF2B5EF4-FFF2-40B4-BE49-F238E27FC236}">
                <a16:creationId xmlns:a16="http://schemas.microsoft.com/office/drawing/2014/main" id="{0E095655-DF0B-D4A5-336E-95B3F60C2767}"/>
              </a:ext>
            </a:extLst>
          </p:cNvPr>
          <p:cNvSpPr txBox="1">
            <a:spLocks/>
          </p:cNvSpPr>
          <p:nvPr/>
        </p:nvSpPr>
        <p:spPr>
          <a:xfrm>
            <a:off x="6804248" y="6381328"/>
            <a:ext cx="21336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7097709-3703-4872-A653-C50576CFE1E5}" type="slidenum">
              <a:rPr lang="de-DE" sz="1000" smtClean="0">
                <a:solidFill>
                  <a:schemeClr val="tx1">
                    <a:lumMod val="50000"/>
                    <a:lumOff val="50000"/>
                  </a:schemeClr>
                </a:solidFill>
                <a:latin typeface="Arial" panose="020B0604020202020204" pitchFamily="34" charset="0"/>
                <a:cs typeface="Arial" panose="020B0604020202020204" pitchFamily="34" charset="0"/>
              </a:rPr>
              <a:pPr/>
              <a:t>27</a:t>
            </a:fld>
            <a:endParaRPr lang="de-DE" sz="10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8" name="Text Box 7">
            <a:extLst>
              <a:ext uri="{FF2B5EF4-FFF2-40B4-BE49-F238E27FC236}">
                <a16:creationId xmlns:a16="http://schemas.microsoft.com/office/drawing/2014/main" id="{89F00EAF-C0D3-46DD-8EE2-24C09C6D4664}"/>
              </a:ext>
            </a:extLst>
          </p:cNvPr>
          <p:cNvSpPr txBox="1">
            <a:spLocks noChangeArrowheads="1"/>
          </p:cNvSpPr>
          <p:nvPr/>
        </p:nvSpPr>
        <p:spPr bwMode="auto">
          <a:xfrm>
            <a:off x="251520" y="6476828"/>
            <a:ext cx="198120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000">
                <a:solidFill>
                  <a:schemeClr val="tx1"/>
                </a:solidFill>
                <a:latin typeface="Arial" charset="0"/>
              </a:defRPr>
            </a:lvl1pPr>
            <a:lvl2pPr marL="742950" indent="-285750">
              <a:defRPr sz="1000">
                <a:solidFill>
                  <a:schemeClr val="tx1"/>
                </a:solidFill>
                <a:latin typeface="Arial" charset="0"/>
              </a:defRPr>
            </a:lvl2pPr>
            <a:lvl3pPr marL="1143000" indent="-228600">
              <a:defRPr sz="1000">
                <a:solidFill>
                  <a:schemeClr val="tx1"/>
                </a:solidFill>
                <a:latin typeface="Arial" charset="0"/>
              </a:defRPr>
            </a:lvl3pPr>
            <a:lvl4pPr marL="1600200" indent="-228600">
              <a:defRPr sz="1000">
                <a:solidFill>
                  <a:schemeClr val="tx1"/>
                </a:solidFill>
                <a:latin typeface="Arial" charset="0"/>
              </a:defRPr>
            </a:lvl4pPr>
            <a:lvl5pPr marL="2057400" indent="-228600">
              <a:defRPr sz="1000">
                <a:solidFill>
                  <a:schemeClr val="tx1"/>
                </a:solidFill>
                <a:latin typeface="Arial" charset="0"/>
              </a:defRPr>
            </a:lvl5pPr>
            <a:lvl6pPr marL="2514600" indent="-228600" algn="ctr" eaLnBrk="0" fontAlgn="base" hangingPunct="0">
              <a:spcBef>
                <a:spcPct val="0"/>
              </a:spcBef>
              <a:spcAft>
                <a:spcPct val="0"/>
              </a:spcAft>
              <a:defRPr sz="1000">
                <a:solidFill>
                  <a:schemeClr val="tx1"/>
                </a:solidFill>
                <a:latin typeface="Arial" charset="0"/>
              </a:defRPr>
            </a:lvl6pPr>
            <a:lvl7pPr marL="2971800" indent="-228600" algn="ctr" eaLnBrk="0" fontAlgn="base" hangingPunct="0">
              <a:spcBef>
                <a:spcPct val="0"/>
              </a:spcBef>
              <a:spcAft>
                <a:spcPct val="0"/>
              </a:spcAft>
              <a:defRPr sz="1000">
                <a:solidFill>
                  <a:schemeClr val="tx1"/>
                </a:solidFill>
                <a:latin typeface="Arial" charset="0"/>
              </a:defRPr>
            </a:lvl7pPr>
            <a:lvl8pPr marL="3429000" indent="-228600" algn="ctr" eaLnBrk="0" fontAlgn="base" hangingPunct="0">
              <a:spcBef>
                <a:spcPct val="0"/>
              </a:spcBef>
              <a:spcAft>
                <a:spcPct val="0"/>
              </a:spcAft>
              <a:defRPr sz="1000">
                <a:solidFill>
                  <a:schemeClr val="tx1"/>
                </a:solidFill>
                <a:latin typeface="Arial" charset="0"/>
              </a:defRPr>
            </a:lvl8pPr>
            <a:lvl9pPr marL="3886200" indent="-228600" algn="ctr" eaLnBrk="0" fontAlgn="base" hangingPunct="0">
              <a:spcBef>
                <a:spcPct val="0"/>
              </a:spcBef>
              <a:spcAft>
                <a:spcPct val="0"/>
              </a:spcAft>
              <a:defRPr sz="1000">
                <a:solidFill>
                  <a:schemeClr val="tx1"/>
                </a:solidFill>
                <a:latin typeface="Arial" charset="0"/>
              </a:defRPr>
            </a:lvl9pPr>
          </a:lstStyle>
          <a:p>
            <a:pPr>
              <a:spcBef>
                <a:spcPct val="50000"/>
              </a:spcBef>
              <a:defRPr/>
            </a:pPr>
            <a:r>
              <a:rPr lang="de-DE" sz="1100" dirty="0">
                <a:cs typeface="Arial" charset="0"/>
              </a:rPr>
              <a:t>© Papilio gGmbH</a:t>
            </a:r>
          </a:p>
        </p:txBody>
      </p:sp>
    </p:spTree>
    <p:extLst>
      <p:ext uri="{BB962C8B-B14F-4D97-AF65-F5344CB8AC3E}">
        <p14:creationId xmlns:p14="http://schemas.microsoft.com/office/powerpoint/2010/main" val="25864180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2"/>
          </p:nvPr>
        </p:nvSpPr>
        <p:spPr>
          <a:xfrm>
            <a:off x="251520" y="260648"/>
            <a:ext cx="6192688" cy="360610"/>
          </a:xfrm>
        </p:spPr>
        <p:txBody>
          <a:bodyPr/>
          <a:lstStyle/>
          <a:p>
            <a:r>
              <a:rPr lang="de-DE" sz="2000" dirty="0"/>
              <a:t>Papilio-3bis6 Fortbildung</a:t>
            </a:r>
          </a:p>
          <a:p>
            <a:endParaRPr lang="de-DE" dirty="0"/>
          </a:p>
        </p:txBody>
      </p:sp>
      <p:sp>
        <p:nvSpPr>
          <p:cNvPr id="7" name="Textfeld 6"/>
          <p:cNvSpPr txBox="1"/>
          <p:nvPr/>
        </p:nvSpPr>
        <p:spPr>
          <a:xfrm>
            <a:off x="323528" y="1201377"/>
            <a:ext cx="7848872" cy="1200329"/>
          </a:xfrm>
          <a:prstGeom prst="rect">
            <a:avLst/>
          </a:prstGeom>
          <a:noFill/>
        </p:spPr>
        <p:txBody>
          <a:bodyPr wrap="square" rtlCol="0">
            <a:spAutoFit/>
          </a:bodyPr>
          <a:lstStyle/>
          <a:p>
            <a:r>
              <a:rPr lang="de-DE" b="1" dirty="0">
                <a:latin typeface="Arial" panose="020B0604020202020204" pitchFamily="34" charset="0"/>
                <a:cs typeface="Arial" panose="020B0604020202020204" pitchFamily="34" charset="0"/>
              </a:rPr>
              <a:t>Für pädagogische Fachkräfte:</a:t>
            </a:r>
          </a:p>
          <a:p>
            <a:pPr marL="285750" indent="-285750">
              <a:buFont typeface="Arial" panose="020B0604020202020204" pitchFamily="34" charset="0"/>
              <a:buChar char="•"/>
            </a:pPr>
            <a:r>
              <a:rPr lang="de-DE" dirty="0">
                <a:latin typeface="Arial" panose="020B0604020202020204" pitchFamily="34" charset="0"/>
                <a:cs typeface="Arial" panose="020B0604020202020204" pitchFamily="34" charset="0"/>
              </a:rPr>
              <a:t>Insgesamt 8 Tage </a:t>
            </a:r>
          </a:p>
          <a:p>
            <a:pPr marL="285750" indent="-285750">
              <a:buFont typeface="Arial" panose="020B0604020202020204" pitchFamily="34" charset="0"/>
              <a:buChar char="•"/>
            </a:pPr>
            <a:r>
              <a:rPr lang="de-DE" dirty="0">
                <a:latin typeface="Arial" panose="020B0604020202020204" pitchFamily="34" charset="0"/>
                <a:cs typeface="Arial" panose="020B0604020202020204" pitchFamily="34" charset="0"/>
              </a:rPr>
              <a:t>6 Module (3 ganze Tage, 4 halbe Tage)</a:t>
            </a:r>
          </a:p>
          <a:p>
            <a:pPr marL="285750" indent="-285750">
              <a:buFont typeface="Arial" panose="020B0604020202020204" pitchFamily="34" charset="0"/>
              <a:buChar char="•"/>
            </a:pPr>
            <a:r>
              <a:rPr lang="de-DE" dirty="0">
                <a:latin typeface="Arial" panose="020B0604020202020204" pitchFamily="34" charset="0"/>
                <a:cs typeface="Arial" panose="020B0604020202020204" pitchFamily="34" charset="0"/>
              </a:rPr>
              <a:t>2 x Supervisionen und Vertiefungstag</a:t>
            </a:r>
          </a:p>
        </p:txBody>
      </p:sp>
      <p:sp>
        <p:nvSpPr>
          <p:cNvPr id="8" name="Rechteck 7"/>
          <p:cNvSpPr/>
          <p:nvPr/>
        </p:nvSpPr>
        <p:spPr>
          <a:xfrm>
            <a:off x="327243" y="3004274"/>
            <a:ext cx="1980000" cy="86409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500" dirty="0">
                <a:solidFill>
                  <a:schemeClr val="tx1"/>
                </a:solidFill>
                <a:latin typeface="Arial" panose="020B0604020202020204" pitchFamily="34" charset="0"/>
                <a:cs typeface="Arial" panose="020B0604020202020204" pitchFamily="34" charset="0"/>
              </a:rPr>
              <a:t>Theoretische Grundlagen</a:t>
            </a:r>
          </a:p>
        </p:txBody>
      </p:sp>
      <p:sp>
        <p:nvSpPr>
          <p:cNvPr id="9" name="Rechteck 8"/>
          <p:cNvSpPr/>
          <p:nvPr/>
        </p:nvSpPr>
        <p:spPr>
          <a:xfrm>
            <a:off x="4787853" y="5714119"/>
            <a:ext cx="1980000" cy="64537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500" dirty="0">
                <a:solidFill>
                  <a:schemeClr val="tx1"/>
                </a:solidFill>
                <a:latin typeface="Arial" panose="020B0604020202020204" pitchFamily="34" charset="0"/>
                <a:cs typeface="Arial" panose="020B0604020202020204" pitchFamily="34" charset="0"/>
              </a:rPr>
              <a:t>Vertiefungstag</a:t>
            </a:r>
          </a:p>
        </p:txBody>
      </p:sp>
      <p:sp>
        <p:nvSpPr>
          <p:cNvPr id="10" name="Rechteck 9"/>
          <p:cNvSpPr/>
          <p:nvPr/>
        </p:nvSpPr>
        <p:spPr>
          <a:xfrm>
            <a:off x="4680233" y="3001451"/>
            <a:ext cx="1980000" cy="86409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500" dirty="0" err="1">
                <a:solidFill>
                  <a:schemeClr val="tx1"/>
                </a:solidFill>
                <a:latin typeface="Arial" panose="020B0604020202020204" pitchFamily="34" charset="0"/>
                <a:cs typeface="Arial" panose="020B0604020202020204" pitchFamily="34" charset="0"/>
              </a:rPr>
              <a:t>Kindorientierte</a:t>
            </a:r>
            <a:r>
              <a:rPr lang="de-DE" sz="1500" dirty="0">
                <a:solidFill>
                  <a:schemeClr val="tx1"/>
                </a:solidFill>
                <a:latin typeface="Arial" panose="020B0604020202020204" pitchFamily="34" charset="0"/>
                <a:cs typeface="Arial" panose="020B0604020202020204" pitchFamily="34" charset="0"/>
              </a:rPr>
              <a:t> Maßnahmen</a:t>
            </a:r>
          </a:p>
        </p:txBody>
      </p:sp>
      <p:sp>
        <p:nvSpPr>
          <p:cNvPr id="11" name="Textfeld 10"/>
          <p:cNvSpPr txBox="1"/>
          <p:nvPr/>
        </p:nvSpPr>
        <p:spPr>
          <a:xfrm>
            <a:off x="814416" y="2648733"/>
            <a:ext cx="1061823" cy="369332"/>
          </a:xfrm>
          <a:prstGeom prst="rect">
            <a:avLst/>
          </a:prstGeom>
          <a:noFill/>
        </p:spPr>
        <p:txBody>
          <a:bodyPr wrap="square" rtlCol="0">
            <a:spAutoFit/>
          </a:bodyPr>
          <a:lstStyle/>
          <a:p>
            <a:r>
              <a:rPr lang="de-DE" b="1" dirty="0">
                <a:solidFill>
                  <a:srgbClr val="283A84"/>
                </a:solidFill>
                <a:latin typeface="Arial" panose="020B0604020202020204" pitchFamily="34" charset="0"/>
                <a:cs typeface="Arial" panose="020B0604020202020204" pitchFamily="34" charset="0"/>
              </a:rPr>
              <a:t>Modul 1</a:t>
            </a:r>
          </a:p>
        </p:txBody>
      </p:sp>
      <p:sp>
        <p:nvSpPr>
          <p:cNvPr id="12" name="Textfeld 11"/>
          <p:cNvSpPr txBox="1"/>
          <p:nvPr/>
        </p:nvSpPr>
        <p:spPr>
          <a:xfrm>
            <a:off x="3015863" y="2639441"/>
            <a:ext cx="1061823" cy="369332"/>
          </a:xfrm>
          <a:prstGeom prst="rect">
            <a:avLst/>
          </a:prstGeom>
          <a:noFill/>
        </p:spPr>
        <p:txBody>
          <a:bodyPr wrap="square" rtlCol="0">
            <a:spAutoFit/>
          </a:bodyPr>
          <a:lstStyle/>
          <a:p>
            <a:r>
              <a:rPr lang="de-DE" b="1" dirty="0">
                <a:solidFill>
                  <a:srgbClr val="283A84"/>
                </a:solidFill>
                <a:latin typeface="Arial" panose="020B0604020202020204" pitchFamily="34" charset="0"/>
                <a:cs typeface="Arial" panose="020B0604020202020204" pitchFamily="34" charset="0"/>
              </a:rPr>
              <a:t>Modul 2</a:t>
            </a:r>
          </a:p>
        </p:txBody>
      </p:sp>
      <p:sp>
        <p:nvSpPr>
          <p:cNvPr id="17" name="Textfeld 16"/>
          <p:cNvSpPr txBox="1"/>
          <p:nvPr/>
        </p:nvSpPr>
        <p:spPr>
          <a:xfrm>
            <a:off x="5094353" y="2648733"/>
            <a:ext cx="1242063" cy="369332"/>
          </a:xfrm>
          <a:prstGeom prst="rect">
            <a:avLst/>
          </a:prstGeom>
          <a:noFill/>
        </p:spPr>
        <p:txBody>
          <a:bodyPr wrap="square" rtlCol="0">
            <a:spAutoFit/>
          </a:bodyPr>
          <a:lstStyle/>
          <a:p>
            <a:r>
              <a:rPr lang="de-DE" b="1" dirty="0">
                <a:solidFill>
                  <a:srgbClr val="283A84"/>
                </a:solidFill>
                <a:latin typeface="Arial" panose="020B0604020202020204" pitchFamily="34" charset="0"/>
                <a:cs typeface="Arial" panose="020B0604020202020204" pitchFamily="34" charset="0"/>
              </a:rPr>
              <a:t>Modul 3a </a:t>
            </a:r>
          </a:p>
        </p:txBody>
      </p:sp>
      <p:sp>
        <p:nvSpPr>
          <p:cNvPr id="18" name="Rechteck 17"/>
          <p:cNvSpPr/>
          <p:nvPr/>
        </p:nvSpPr>
        <p:spPr>
          <a:xfrm>
            <a:off x="6876256" y="3001451"/>
            <a:ext cx="1980000" cy="86409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500" dirty="0" err="1">
                <a:solidFill>
                  <a:schemeClr val="tx1"/>
                </a:solidFill>
                <a:latin typeface="Arial" panose="020B0604020202020204" pitchFamily="34" charset="0"/>
                <a:cs typeface="Arial" panose="020B0604020202020204" pitchFamily="34" charset="0"/>
              </a:rPr>
              <a:t>Kindorientierte</a:t>
            </a:r>
            <a:r>
              <a:rPr lang="de-DE" sz="1500" dirty="0">
                <a:solidFill>
                  <a:schemeClr val="tx1"/>
                </a:solidFill>
                <a:latin typeface="Arial" panose="020B0604020202020204" pitchFamily="34" charset="0"/>
                <a:cs typeface="Arial" panose="020B0604020202020204" pitchFamily="34" charset="0"/>
              </a:rPr>
              <a:t> Maßnahmen</a:t>
            </a:r>
          </a:p>
        </p:txBody>
      </p:sp>
      <p:sp>
        <p:nvSpPr>
          <p:cNvPr id="19" name="Textfeld 18"/>
          <p:cNvSpPr txBox="1"/>
          <p:nvPr/>
        </p:nvSpPr>
        <p:spPr>
          <a:xfrm>
            <a:off x="7254593" y="2648733"/>
            <a:ext cx="1421863" cy="369332"/>
          </a:xfrm>
          <a:prstGeom prst="rect">
            <a:avLst/>
          </a:prstGeom>
          <a:noFill/>
        </p:spPr>
        <p:txBody>
          <a:bodyPr wrap="square" rtlCol="0">
            <a:spAutoFit/>
          </a:bodyPr>
          <a:lstStyle/>
          <a:p>
            <a:r>
              <a:rPr lang="de-DE" b="1" dirty="0">
                <a:solidFill>
                  <a:srgbClr val="283A84"/>
                </a:solidFill>
                <a:latin typeface="Arial" panose="020B0604020202020204" pitchFamily="34" charset="0"/>
                <a:cs typeface="Arial" panose="020B0604020202020204" pitchFamily="34" charset="0"/>
              </a:rPr>
              <a:t>Modul 3b</a:t>
            </a:r>
          </a:p>
        </p:txBody>
      </p:sp>
      <p:sp>
        <p:nvSpPr>
          <p:cNvPr id="21" name="Rechteck 20"/>
          <p:cNvSpPr/>
          <p:nvPr/>
        </p:nvSpPr>
        <p:spPr>
          <a:xfrm>
            <a:off x="3419872" y="4420498"/>
            <a:ext cx="1980000" cy="86409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500" dirty="0">
                <a:solidFill>
                  <a:schemeClr val="tx1"/>
                </a:solidFill>
                <a:latin typeface="Arial" panose="020B0604020202020204" pitchFamily="34" charset="0"/>
                <a:cs typeface="Arial" panose="020B0604020202020204" pitchFamily="34" charset="0"/>
              </a:rPr>
              <a:t> Zusammenarbeit </a:t>
            </a:r>
          </a:p>
          <a:p>
            <a:pPr algn="ctr"/>
            <a:r>
              <a:rPr lang="de-DE" sz="1500" dirty="0">
                <a:solidFill>
                  <a:schemeClr val="tx1"/>
                </a:solidFill>
                <a:latin typeface="Arial" panose="020B0604020202020204" pitchFamily="34" charset="0"/>
                <a:cs typeface="Arial" panose="020B0604020202020204" pitchFamily="34" charset="0"/>
              </a:rPr>
              <a:t>mit Eltern</a:t>
            </a:r>
          </a:p>
        </p:txBody>
      </p:sp>
      <p:sp>
        <p:nvSpPr>
          <p:cNvPr id="22" name="Rechteck 21"/>
          <p:cNvSpPr/>
          <p:nvPr/>
        </p:nvSpPr>
        <p:spPr>
          <a:xfrm>
            <a:off x="1229168" y="4437112"/>
            <a:ext cx="1980000" cy="86409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500" dirty="0">
                <a:solidFill>
                  <a:schemeClr val="tx1"/>
                </a:solidFill>
                <a:latin typeface="Arial" panose="020B0604020202020204" pitchFamily="34" charset="0"/>
                <a:cs typeface="Arial" panose="020B0604020202020204" pitchFamily="34" charset="0"/>
              </a:rPr>
              <a:t>Qualitätssicherung</a:t>
            </a:r>
          </a:p>
        </p:txBody>
      </p:sp>
      <p:sp>
        <p:nvSpPr>
          <p:cNvPr id="23" name="Textfeld 22"/>
          <p:cNvSpPr txBox="1"/>
          <p:nvPr/>
        </p:nvSpPr>
        <p:spPr>
          <a:xfrm>
            <a:off x="1697000" y="4067780"/>
            <a:ext cx="1061823" cy="369332"/>
          </a:xfrm>
          <a:prstGeom prst="rect">
            <a:avLst/>
          </a:prstGeom>
          <a:noFill/>
        </p:spPr>
        <p:txBody>
          <a:bodyPr wrap="square" rtlCol="0">
            <a:spAutoFit/>
          </a:bodyPr>
          <a:lstStyle/>
          <a:p>
            <a:r>
              <a:rPr lang="de-DE" b="1" dirty="0">
                <a:solidFill>
                  <a:srgbClr val="283A84"/>
                </a:solidFill>
                <a:latin typeface="Arial" panose="020B0604020202020204" pitchFamily="34" charset="0"/>
                <a:cs typeface="Arial" panose="020B0604020202020204" pitchFamily="34" charset="0"/>
              </a:rPr>
              <a:t>Modul 4</a:t>
            </a:r>
          </a:p>
        </p:txBody>
      </p:sp>
      <p:sp>
        <p:nvSpPr>
          <p:cNvPr id="24" name="Textfeld 23"/>
          <p:cNvSpPr txBox="1"/>
          <p:nvPr/>
        </p:nvSpPr>
        <p:spPr>
          <a:xfrm>
            <a:off x="3857240" y="4067780"/>
            <a:ext cx="1061823" cy="369332"/>
          </a:xfrm>
          <a:prstGeom prst="rect">
            <a:avLst/>
          </a:prstGeom>
          <a:noFill/>
        </p:spPr>
        <p:txBody>
          <a:bodyPr wrap="square" rtlCol="0">
            <a:spAutoFit/>
          </a:bodyPr>
          <a:lstStyle/>
          <a:p>
            <a:r>
              <a:rPr lang="de-DE" b="1" dirty="0">
                <a:solidFill>
                  <a:srgbClr val="283A84"/>
                </a:solidFill>
                <a:latin typeface="Arial" panose="020B0604020202020204" pitchFamily="34" charset="0"/>
                <a:cs typeface="Arial" panose="020B0604020202020204" pitchFamily="34" charset="0"/>
              </a:rPr>
              <a:t>Modul 5</a:t>
            </a:r>
          </a:p>
        </p:txBody>
      </p:sp>
      <p:sp>
        <p:nvSpPr>
          <p:cNvPr id="25" name="Textfeld 24"/>
          <p:cNvSpPr txBox="1"/>
          <p:nvPr/>
        </p:nvSpPr>
        <p:spPr>
          <a:xfrm>
            <a:off x="6023966" y="4067780"/>
            <a:ext cx="1061823" cy="369332"/>
          </a:xfrm>
          <a:prstGeom prst="rect">
            <a:avLst/>
          </a:prstGeom>
          <a:noFill/>
        </p:spPr>
        <p:txBody>
          <a:bodyPr wrap="square" rtlCol="0">
            <a:spAutoFit/>
          </a:bodyPr>
          <a:lstStyle/>
          <a:p>
            <a:r>
              <a:rPr lang="de-DE" b="1" dirty="0">
                <a:solidFill>
                  <a:srgbClr val="283A84"/>
                </a:solidFill>
                <a:latin typeface="Arial" panose="020B0604020202020204" pitchFamily="34" charset="0"/>
                <a:cs typeface="Arial" panose="020B0604020202020204" pitchFamily="34" charset="0"/>
              </a:rPr>
              <a:t>Modul 6</a:t>
            </a:r>
          </a:p>
        </p:txBody>
      </p:sp>
      <p:sp>
        <p:nvSpPr>
          <p:cNvPr id="28" name="Rechteck 27"/>
          <p:cNvSpPr/>
          <p:nvPr/>
        </p:nvSpPr>
        <p:spPr>
          <a:xfrm>
            <a:off x="8277454" y="6142992"/>
            <a:ext cx="576064" cy="23833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900" dirty="0">
                <a:solidFill>
                  <a:schemeClr val="tx1"/>
                </a:solidFill>
                <a:latin typeface="Arial" panose="020B0604020202020204" pitchFamily="34" charset="0"/>
                <a:cs typeface="Arial" panose="020B0604020202020204" pitchFamily="34" charset="0"/>
              </a:rPr>
              <a:t>½ Tag</a:t>
            </a:r>
          </a:p>
        </p:txBody>
      </p:sp>
      <p:sp>
        <p:nvSpPr>
          <p:cNvPr id="29" name="Rechteck 28"/>
          <p:cNvSpPr/>
          <p:nvPr/>
        </p:nvSpPr>
        <p:spPr>
          <a:xfrm>
            <a:off x="7665406" y="6142992"/>
            <a:ext cx="530912" cy="23833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900" dirty="0">
                <a:solidFill>
                  <a:schemeClr val="tx1"/>
                </a:solidFill>
                <a:latin typeface="Arial" panose="020B0604020202020204" pitchFamily="34" charset="0"/>
                <a:cs typeface="Arial" panose="020B0604020202020204" pitchFamily="34" charset="0"/>
              </a:rPr>
              <a:t>1 Tag</a:t>
            </a:r>
          </a:p>
        </p:txBody>
      </p:sp>
      <p:sp>
        <p:nvSpPr>
          <p:cNvPr id="30" name="Rechteck 29"/>
          <p:cNvSpPr/>
          <p:nvPr/>
        </p:nvSpPr>
        <p:spPr>
          <a:xfrm>
            <a:off x="5585873" y="4437112"/>
            <a:ext cx="1938455" cy="86409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500" dirty="0">
                <a:solidFill>
                  <a:schemeClr val="tx1"/>
                </a:solidFill>
                <a:latin typeface="Arial" panose="020B0604020202020204" pitchFamily="34" charset="0"/>
                <a:cs typeface="Arial" panose="020B0604020202020204" pitchFamily="34" charset="0"/>
              </a:rPr>
              <a:t>Integration &amp; Reflexion</a:t>
            </a:r>
          </a:p>
        </p:txBody>
      </p:sp>
      <p:sp>
        <p:nvSpPr>
          <p:cNvPr id="4" name="Rechteck 3">
            <a:extLst>
              <a:ext uri="{FF2B5EF4-FFF2-40B4-BE49-F238E27FC236}">
                <a16:creationId xmlns:a16="http://schemas.microsoft.com/office/drawing/2014/main" id="{B20A5F65-2892-5D8D-28A2-51FCDEA0EF89}"/>
              </a:ext>
            </a:extLst>
          </p:cNvPr>
          <p:cNvSpPr/>
          <p:nvPr/>
        </p:nvSpPr>
        <p:spPr>
          <a:xfrm>
            <a:off x="2267964" y="5714119"/>
            <a:ext cx="1980000" cy="64537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latin typeface="Arial" panose="020B0604020202020204" pitchFamily="34" charset="0"/>
                <a:cs typeface="Arial" panose="020B0604020202020204" pitchFamily="34" charset="0"/>
              </a:rPr>
              <a:t>2 x Supervision</a:t>
            </a:r>
          </a:p>
        </p:txBody>
      </p:sp>
      <p:sp>
        <p:nvSpPr>
          <p:cNvPr id="5" name="Rechteck 4">
            <a:extLst>
              <a:ext uri="{FF2B5EF4-FFF2-40B4-BE49-F238E27FC236}">
                <a16:creationId xmlns:a16="http://schemas.microsoft.com/office/drawing/2014/main" id="{49C97A5A-DB6E-48AD-38FF-8D8DBF63C6E4}"/>
              </a:ext>
            </a:extLst>
          </p:cNvPr>
          <p:cNvSpPr/>
          <p:nvPr/>
        </p:nvSpPr>
        <p:spPr>
          <a:xfrm>
            <a:off x="2577546" y="2996952"/>
            <a:ext cx="1938455" cy="86409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500" dirty="0" err="1">
                <a:solidFill>
                  <a:schemeClr val="tx1"/>
                </a:solidFill>
                <a:latin typeface="Arial" panose="020B0604020202020204" pitchFamily="34" charset="0"/>
                <a:cs typeface="Arial" panose="020B0604020202020204" pitchFamily="34" charset="0"/>
              </a:rPr>
              <a:t>Entwicklungsförd</a:t>
            </a:r>
            <a:r>
              <a:rPr lang="de-DE" sz="1500" dirty="0">
                <a:solidFill>
                  <a:schemeClr val="tx1"/>
                </a:solidFill>
                <a:latin typeface="Arial" panose="020B0604020202020204" pitchFamily="34" charset="0"/>
                <a:cs typeface="Arial" panose="020B0604020202020204" pitchFamily="34" charset="0"/>
              </a:rPr>
              <a:t>. Erziehungsverhalten</a:t>
            </a:r>
          </a:p>
        </p:txBody>
      </p:sp>
      <p:sp>
        <p:nvSpPr>
          <p:cNvPr id="13" name="Foliennummernplatzhalter 3">
            <a:extLst>
              <a:ext uri="{FF2B5EF4-FFF2-40B4-BE49-F238E27FC236}">
                <a16:creationId xmlns:a16="http://schemas.microsoft.com/office/drawing/2014/main" id="{E1CBCEAB-919A-A994-0133-35F9CBE2F879}"/>
              </a:ext>
            </a:extLst>
          </p:cNvPr>
          <p:cNvSpPr txBox="1">
            <a:spLocks/>
          </p:cNvSpPr>
          <p:nvPr/>
        </p:nvSpPr>
        <p:spPr>
          <a:xfrm>
            <a:off x="6804248" y="6381328"/>
            <a:ext cx="2133600" cy="365125"/>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itchFamily="34" charset="0"/>
              <a:buNone/>
              <a:defRPr lang="de-DE" sz="1800" b="1" kern="1200" baseline="0" dirty="0">
                <a:solidFill>
                  <a:srgbClr val="024089"/>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fld id="{37097709-3703-4872-A653-C50576CFE1E5}" type="slidenum">
              <a:rPr lang="de-DE" sz="1000" b="0" smtClean="0">
                <a:solidFill>
                  <a:schemeClr val="tx1">
                    <a:lumMod val="50000"/>
                    <a:lumOff val="50000"/>
                  </a:schemeClr>
                </a:solidFill>
              </a:rPr>
              <a:pPr algn="r"/>
              <a:t>28</a:t>
            </a:fld>
            <a:endParaRPr lang="de-DE" sz="1000" b="0">
              <a:solidFill>
                <a:schemeClr val="tx1">
                  <a:lumMod val="50000"/>
                  <a:lumOff val="50000"/>
                </a:schemeClr>
              </a:solidFill>
            </a:endParaRPr>
          </a:p>
        </p:txBody>
      </p:sp>
    </p:spTree>
    <p:extLst>
      <p:ext uri="{BB962C8B-B14F-4D97-AF65-F5344CB8AC3E}">
        <p14:creationId xmlns:p14="http://schemas.microsoft.com/office/powerpoint/2010/main" val="1371584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4"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26" b="1879"/>
          <a:stretch/>
        </p:blipFill>
        <p:spPr bwMode="auto">
          <a:xfrm>
            <a:off x="6012846" y="3474236"/>
            <a:ext cx="2880319" cy="2187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platzhalter 5">
            <a:extLst>
              <a:ext uri="{FF2B5EF4-FFF2-40B4-BE49-F238E27FC236}">
                <a16:creationId xmlns:a16="http://schemas.microsoft.com/office/drawing/2014/main" id="{3AEA9E57-C346-EA25-B4E0-BB1908F2A053}"/>
              </a:ext>
            </a:extLst>
          </p:cNvPr>
          <p:cNvSpPr>
            <a:spLocks noGrp="1"/>
          </p:cNvSpPr>
          <p:nvPr>
            <p:ph type="body" sz="quarter" idx="11"/>
          </p:nvPr>
        </p:nvSpPr>
        <p:spPr>
          <a:xfrm>
            <a:off x="251520" y="260648"/>
            <a:ext cx="3456384" cy="360610"/>
          </a:xfrm>
        </p:spPr>
        <p:txBody>
          <a:bodyPr/>
          <a:lstStyle/>
          <a:p>
            <a:r>
              <a:rPr lang="de-DE" sz="2000" dirty="0"/>
              <a:t>Materialien</a:t>
            </a:r>
            <a:r>
              <a:rPr lang="de-DE" dirty="0"/>
              <a:t> </a:t>
            </a:r>
          </a:p>
        </p:txBody>
      </p:sp>
      <p:pic>
        <p:nvPicPr>
          <p:cNvPr id="19" name="Picture 6" descr="http://www.papilio.de/picsupl/kuenstler.jpg"/>
          <p:cNvPicPr>
            <a:picLocks noChangeAspect="1" noChangeArrowheads="1"/>
          </p:cNvPicPr>
          <p:nvPr/>
        </p:nvPicPr>
        <p:blipFill rotWithShape="1">
          <a:blip r:embed="rId5">
            <a:extLst>
              <a:ext uri="{28A0092B-C50C-407E-A947-70E740481C1C}">
                <a14:useLocalDpi xmlns:a14="http://schemas.microsoft.com/office/drawing/2010/main" val="0"/>
              </a:ext>
            </a:extLst>
          </a:blip>
          <a:srcRect b="52926"/>
          <a:stretch/>
        </p:blipFill>
        <p:spPr bwMode="auto">
          <a:xfrm>
            <a:off x="365705" y="1196752"/>
            <a:ext cx="837240" cy="193118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http://www.papilio.de/picsupl/kuenstler.jpg"/>
          <p:cNvPicPr>
            <a:picLocks noChangeAspect="1" noChangeArrowheads="1"/>
          </p:cNvPicPr>
          <p:nvPr/>
        </p:nvPicPr>
        <p:blipFill rotWithShape="1">
          <a:blip r:embed="rId5">
            <a:extLst>
              <a:ext uri="{28A0092B-C50C-407E-A947-70E740481C1C}">
                <a14:useLocalDpi xmlns:a14="http://schemas.microsoft.com/office/drawing/2010/main" val="0"/>
              </a:ext>
            </a:extLst>
          </a:blip>
          <a:srcRect t="51976" b="1"/>
          <a:stretch/>
        </p:blipFill>
        <p:spPr bwMode="auto">
          <a:xfrm>
            <a:off x="1225087" y="1196752"/>
            <a:ext cx="820674" cy="1931187"/>
          </a:xfrm>
          <a:prstGeom prst="rect">
            <a:avLst/>
          </a:prstGeom>
          <a:noFill/>
          <a:extLst>
            <a:ext uri="{909E8E84-426E-40DD-AFC4-6F175D3DCCD1}">
              <a14:hiddenFill xmlns:a14="http://schemas.microsoft.com/office/drawing/2010/main">
                <a:solidFill>
                  <a:srgbClr val="FFFFFF"/>
                </a:solidFill>
              </a14:hiddenFill>
            </a:ext>
          </a:extLst>
        </p:spPr>
      </p:pic>
      <p:pic>
        <p:nvPicPr>
          <p:cNvPr id="7" name="Grafik 6"/>
          <p:cNvPicPr>
            <a:picLocks noChangeAspect="1"/>
          </p:cNvPicPr>
          <p:nvPr/>
        </p:nvPicPr>
        <p:blipFill rotWithShape="1">
          <a:blip r:embed="rId6" cstate="print">
            <a:extLst>
              <a:ext uri="{28A0092B-C50C-407E-A947-70E740481C1C}">
                <a14:useLocalDpi xmlns:a14="http://schemas.microsoft.com/office/drawing/2010/main" val="0"/>
              </a:ext>
            </a:extLst>
          </a:blip>
          <a:srcRect b="37204"/>
          <a:stretch/>
        </p:blipFill>
        <p:spPr>
          <a:xfrm>
            <a:off x="2639962" y="1129883"/>
            <a:ext cx="3855059" cy="2979460"/>
          </a:xfrm>
          <a:prstGeom prst="rect">
            <a:avLst/>
          </a:prstGeom>
        </p:spPr>
      </p:pic>
      <p:pic>
        <p:nvPicPr>
          <p:cNvPr id="9" name="Grafik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00782" y="3972406"/>
            <a:ext cx="3280561" cy="2174197"/>
          </a:xfrm>
          <a:prstGeom prst="rect">
            <a:avLst/>
          </a:prstGeom>
        </p:spPr>
      </p:pic>
      <p:sp>
        <p:nvSpPr>
          <p:cNvPr id="3" name="Textfeld 2"/>
          <p:cNvSpPr txBox="1"/>
          <p:nvPr/>
        </p:nvSpPr>
        <p:spPr>
          <a:xfrm>
            <a:off x="6660232" y="1196752"/>
            <a:ext cx="1872208" cy="1200329"/>
          </a:xfrm>
          <a:prstGeom prst="rect">
            <a:avLst/>
          </a:prstGeom>
          <a:noFill/>
        </p:spPr>
        <p:txBody>
          <a:bodyPr wrap="square" rtlCol="0">
            <a:spAutoFit/>
          </a:bodyPr>
          <a:lstStyle/>
          <a:p>
            <a:pPr marL="285750" indent="-285750">
              <a:buFont typeface="Arial" panose="020B0604020202020204" pitchFamily="34" charset="0"/>
              <a:buChar char="•"/>
            </a:pPr>
            <a:r>
              <a:rPr lang="de-DE" dirty="0">
                <a:latin typeface="Arial" panose="020B0604020202020204" pitchFamily="34" charset="0"/>
                <a:cs typeface="Arial" panose="020B0604020202020204" pitchFamily="34" charset="0"/>
              </a:rPr>
              <a:t>Praxisordner</a:t>
            </a:r>
          </a:p>
          <a:p>
            <a:pPr marL="285750" indent="-285750">
              <a:buFont typeface="Arial" panose="020B0604020202020204" pitchFamily="34" charset="0"/>
              <a:buChar char="•"/>
            </a:pPr>
            <a:r>
              <a:rPr lang="de-DE" dirty="0">
                <a:latin typeface="Arial" panose="020B0604020202020204" pitchFamily="34" charset="0"/>
                <a:cs typeface="Arial" panose="020B0604020202020204" pitchFamily="34" charset="0"/>
              </a:rPr>
              <a:t>Theoriebuch (Digital)</a:t>
            </a:r>
          </a:p>
          <a:p>
            <a:pPr marL="285750" indent="-285750">
              <a:buFont typeface="Arial" panose="020B0604020202020204" pitchFamily="34" charset="0"/>
              <a:buChar char="•"/>
            </a:pPr>
            <a:r>
              <a:rPr lang="de-DE" dirty="0" err="1">
                <a:latin typeface="Arial" panose="020B0604020202020204" pitchFamily="34" charset="0"/>
                <a:cs typeface="Arial" panose="020B0604020202020204" pitchFamily="34" charset="0"/>
              </a:rPr>
              <a:t>Paulabox</a:t>
            </a:r>
            <a:endParaRPr lang="de-DE" dirty="0">
              <a:latin typeface="Arial" panose="020B0604020202020204" pitchFamily="34" charset="0"/>
              <a:cs typeface="Arial" panose="020B0604020202020204" pitchFamily="34" charset="0"/>
            </a:endParaRPr>
          </a:p>
        </p:txBody>
      </p:sp>
      <p:sp>
        <p:nvSpPr>
          <p:cNvPr id="4" name="Foliennummernplatzhalter 3">
            <a:extLst>
              <a:ext uri="{FF2B5EF4-FFF2-40B4-BE49-F238E27FC236}">
                <a16:creationId xmlns:a16="http://schemas.microsoft.com/office/drawing/2014/main" id="{5B240F43-11D2-75E1-7780-BFD8BA204FAA}"/>
              </a:ext>
            </a:extLst>
          </p:cNvPr>
          <p:cNvSpPr txBox="1">
            <a:spLocks/>
          </p:cNvSpPr>
          <p:nvPr/>
        </p:nvSpPr>
        <p:spPr>
          <a:xfrm>
            <a:off x="6804248" y="6381328"/>
            <a:ext cx="2133600" cy="365125"/>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itchFamily="34" charset="0"/>
              <a:buNone/>
              <a:defRPr lang="de-DE" sz="1800" b="1" kern="1200" baseline="0" dirty="0">
                <a:solidFill>
                  <a:srgbClr val="024089"/>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fld id="{37097709-3703-4872-A653-C50576CFE1E5}" type="slidenum">
              <a:rPr lang="de-DE" sz="1000" b="0" smtClean="0">
                <a:solidFill>
                  <a:schemeClr val="tx1">
                    <a:lumMod val="50000"/>
                    <a:lumOff val="50000"/>
                  </a:schemeClr>
                </a:solidFill>
              </a:rPr>
              <a:pPr algn="r"/>
              <a:t>29</a:t>
            </a:fld>
            <a:endParaRPr lang="de-DE" sz="1000" b="0">
              <a:solidFill>
                <a:schemeClr val="tx1">
                  <a:lumMod val="50000"/>
                  <a:lumOff val="50000"/>
                </a:schemeClr>
              </a:solidFill>
            </a:endParaRPr>
          </a:p>
        </p:txBody>
      </p:sp>
    </p:spTree>
    <p:extLst>
      <p:ext uri="{BB962C8B-B14F-4D97-AF65-F5344CB8AC3E}">
        <p14:creationId xmlns:p14="http://schemas.microsoft.com/office/powerpoint/2010/main" val="118441907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47880" y="361934"/>
            <a:ext cx="6916408" cy="402770"/>
          </a:xfrm>
        </p:spPr>
        <p:txBody>
          <a:bodyPr/>
          <a:lstStyle/>
          <a:p>
            <a:r>
              <a:rPr lang="de-DE" dirty="0">
                <a:solidFill>
                  <a:srgbClr val="024089"/>
                </a:solidFill>
              </a:rPr>
              <a:t>Was ist </a:t>
            </a:r>
            <a:r>
              <a:rPr lang="de-DE" dirty="0" err="1">
                <a:solidFill>
                  <a:srgbClr val="024089"/>
                </a:solidFill>
              </a:rPr>
              <a:t>Papilio</a:t>
            </a:r>
            <a:r>
              <a:rPr lang="de-DE" dirty="0">
                <a:solidFill>
                  <a:srgbClr val="024089"/>
                </a:solidFill>
              </a:rPr>
              <a:t>?</a:t>
            </a:r>
          </a:p>
        </p:txBody>
      </p:sp>
      <p:sp>
        <p:nvSpPr>
          <p:cNvPr id="4" name="Foliennummernplatzhalter 3"/>
          <p:cNvSpPr>
            <a:spLocks noGrp="1"/>
          </p:cNvSpPr>
          <p:nvPr>
            <p:ph type="sldNum" sz="quarter" idx="12"/>
          </p:nvPr>
        </p:nvSpPr>
        <p:spPr/>
        <p:txBody>
          <a:bodyPr/>
          <a:lstStyle/>
          <a:p>
            <a:fld id="{37097709-3703-4872-A653-C50576CFE1E5}" type="slidenum">
              <a:rPr lang="de-DE" sz="1000" smtClean="0">
                <a:solidFill>
                  <a:schemeClr val="tx1">
                    <a:lumMod val="50000"/>
                    <a:lumOff val="50000"/>
                  </a:schemeClr>
                </a:solidFill>
                <a:latin typeface="Arial" panose="020B0604020202020204" pitchFamily="34" charset="0"/>
                <a:cs typeface="Arial" panose="020B0604020202020204" pitchFamily="34" charset="0"/>
              </a:rPr>
              <a:t>3</a:t>
            </a:fld>
            <a:endParaRPr lang="de-DE" sz="1000" dirty="0">
              <a:solidFill>
                <a:schemeClr val="tx1">
                  <a:lumMod val="50000"/>
                  <a:lumOff val="50000"/>
                </a:schemeClr>
              </a:solidFill>
              <a:latin typeface="Arial" panose="020B0604020202020204" pitchFamily="34" charset="0"/>
              <a:cs typeface="Arial" panose="020B0604020202020204" pitchFamily="34" charset="0"/>
            </a:endParaRPr>
          </a:p>
        </p:txBody>
      </p:sp>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8060" y="3122984"/>
            <a:ext cx="2890316" cy="1170112"/>
          </a:xfrm>
          <a:prstGeom prst="rect">
            <a:avLst/>
          </a:prstGeom>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3609" y="5134334"/>
            <a:ext cx="1440160" cy="15525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9465" b="11284"/>
          <a:stretch/>
        </p:blipFill>
        <p:spPr bwMode="auto">
          <a:xfrm>
            <a:off x="425002" y="2780928"/>
            <a:ext cx="2058822" cy="13806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feld 11"/>
          <p:cNvSpPr txBox="1"/>
          <p:nvPr/>
        </p:nvSpPr>
        <p:spPr>
          <a:xfrm>
            <a:off x="75989" y="4167064"/>
            <a:ext cx="2765714" cy="646331"/>
          </a:xfrm>
          <a:prstGeom prst="rect">
            <a:avLst/>
          </a:prstGeom>
          <a:noFill/>
        </p:spPr>
        <p:txBody>
          <a:bodyPr wrap="square" rtlCol="0">
            <a:spAutoFit/>
          </a:bodyPr>
          <a:lstStyle/>
          <a:p>
            <a:pPr algn="ctr"/>
            <a:r>
              <a:rPr lang="de-DE" dirty="0">
                <a:latin typeface="Arial" panose="020B0604020202020204" pitchFamily="34" charset="0"/>
                <a:cs typeface="Arial" panose="020B0604020202020204" pitchFamily="34" charset="0"/>
              </a:rPr>
              <a:t>Sozial-emotionale Kompetenzen fördern</a:t>
            </a:r>
          </a:p>
        </p:txBody>
      </p:sp>
      <p:sp>
        <p:nvSpPr>
          <p:cNvPr id="16" name="Textfeld 15"/>
          <p:cNvSpPr txBox="1"/>
          <p:nvPr/>
        </p:nvSpPr>
        <p:spPr>
          <a:xfrm>
            <a:off x="2483769" y="5260788"/>
            <a:ext cx="2139787" cy="923330"/>
          </a:xfrm>
          <a:prstGeom prst="rect">
            <a:avLst/>
          </a:prstGeom>
          <a:noFill/>
        </p:spPr>
        <p:txBody>
          <a:bodyPr wrap="square" rtlCol="0">
            <a:spAutoFit/>
          </a:bodyPr>
          <a:lstStyle/>
          <a:p>
            <a:r>
              <a:rPr lang="de-DE" dirty="0">
                <a:latin typeface="Arial" panose="020B0604020202020204" pitchFamily="34" charset="0"/>
                <a:cs typeface="Arial" panose="020B0604020202020204" pitchFamily="34" charset="0"/>
              </a:rPr>
              <a:t>Verhaltens-</a:t>
            </a:r>
          </a:p>
          <a:p>
            <a:r>
              <a:rPr lang="de-DE" dirty="0" err="1">
                <a:latin typeface="Arial" panose="020B0604020202020204" pitchFamily="34" charset="0"/>
                <a:cs typeface="Arial" panose="020B0604020202020204" pitchFamily="34" charset="0"/>
              </a:rPr>
              <a:t>probleme</a:t>
            </a:r>
            <a:r>
              <a:rPr lang="de-DE" dirty="0">
                <a:latin typeface="Arial" panose="020B0604020202020204" pitchFamily="34" charset="0"/>
                <a:cs typeface="Arial" panose="020B0604020202020204" pitchFamily="34" charset="0"/>
              </a:rPr>
              <a:t> verhindern</a:t>
            </a:r>
          </a:p>
        </p:txBody>
      </p:sp>
      <p:sp>
        <p:nvSpPr>
          <p:cNvPr id="17" name="Textfeld 16"/>
          <p:cNvSpPr txBox="1"/>
          <p:nvPr/>
        </p:nvSpPr>
        <p:spPr>
          <a:xfrm>
            <a:off x="6561568" y="5566580"/>
            <a:ext cx="2139787" cy="923330"/>
          </a:xfrm>
          <a:prstGeom prst="rect">
            <a:avLst/>
          </a:prstGeom>
          <a:noFill/>
        </p:spPr>
        <p:txBody>
          <a:bodyPr wrap="square" rtlCol="0">
            <a:spAutoFit/>
          </a:bodyPr>
          <a:lstStyle/>
          <a:p>
            <a:r>
              <a:rPr lang="de-DE" dirty="0">
                <a:latin typeface="Arial" panose="020B0604020202020204" pitchFamily="34" charset="0"/>
                <a:cs typeface="Arial" panose="020B0604020202020204" pitchFamily="34" charset="0"/>
              </a:rPr>
              <a:t>Wissenschaftliche Fundierung und Evaluation</a:t>
            </a:r>
          </a:p>
        </p:txBody>
      </p:sp>
      <p:sp>
        <p:nvSpPr>
          <p:cNvPr id="18" name="Textfeld 17"/>
          <p:cNvSpPr txBox="1"/>
          <p:nvPr/>
        </p:nvSpPr>
        <p:spPr>
          <a:xfrm>
            <a:off x="6660232" y="4306006"/>
            <a:ext cx="2329526" cy="923330"/>
          </a:xfrm>
          <a:prstGeom prst="rect">
            <a:avLst/>
          </a:prstGeom>
          <a:noFill/>
        </p:spPr>
        <p:txBody>
          <a:bodyPr wrap="square" rtlCol="0">
            <a:spAutoFit/>
          </a:bodyPr>
          <a:lstStyle/>
          <a:p>
            <a:pPr algn="ctr"/>
            <a:r>
              <a:rPr lang="de-DE" dirty="0">
                <a:latin typeface="Arial" panose="020B0604020202020204" pitchFamily="34" charset="0"/>
                <a:cs typeface="Arial" panose="020B0604020202020204" pitchFamily="34" charset="0"/>
              </a:rPr>
              <a:t>Gemeinsam </a:t>
            </a:r>
          </a:p>
          <a:p>
            <a:pPr algn="ctr"/>
            <a:r>
              <a:rPr lang="de-DE" dirty="0">
                <a:latin typeface="Arial" panose="020B0604020202020204" pitchFamily="34" charset="0"/>
                <a:cs typeface="Arial" panose="020B0604020202020204" pitchFamily="34" charset="0"/>
              </a:rPr>
              <a:t>vor Ort agieren – Collective Impact</a:t>
            </a:r>
          </a:p>
        </p:txBody>
      </p:sp>
      <p:sp>
        <p:nvSpPr>
          <p:cNvPr id="19" name="Textfeld 18"/>
          <p:cNvSpPr txBox="1"/>
          <p:nvPr/>
        </p:nvSpPr>
        <p:spPr>
          <a:xfrm>
            <a:off x="6372200" y="1334878"/>
            <a:ext cx="2664296" cy="646331"/>
          </a:xfrm>
          <a:prstGeom prst="rect">
            <a:avLst/>
          </a:prstGeom>
          <a:noFill/>
        </p:spPr>
        <p:txBody>
          <a:bodyPr wrap="square" rtlCol="0">
            <a:spAutoFit/>
          </a:bodyPr>
          <a:lstStyle/>
          <a:p>
            <a:pPr algn="ctr"/>
            <a:r>
              <a:rPr lang="de-DE" dirty="0">
                <a:latin typeface="Arial" panose="020B0604020202020204" pitchFamily="34" charset="0"/>
                <a:cs typeface="Arial" panose="020B0604020202020204" pitchFamily="34" charset="0"/>
              </a:rPr>
              <a:t>Nachhaltig umsetzen </a:t>
            </a:r>
          </a:p>
          <a:p>
            <a:pPr algn="ctr"/>
            <a:r>
              <a:rPr lang="de-DE" dirty="0">
                <a:latin typeface="Arial" panose="020B0604020202020204" pitchFamily="34" charset="0"/>
                <a:cs typeface="Arial" panose="020B0604020202020204" pitchFamily="34" charset="0"/>
              </a:rPr>
              <a:t>&amp; Qualität sichern</a:t>
            </a:r>
          </a:p>
        </p:txBody>
      </p:sp>
      <p:sp>
        <p:nvSpPr>
          <p:cNvPr id="20" name="Textfeld 19"/>
          <p:cNvSpPr txBox="1"/>
          <p:nvPr/>
        </p:nvSpPr>
        <p:spPr>
          <a:xfrm>
            <a:off x="782940" y="1268760"/>
            <a:ext cx="2132876" cy="923330"/>
          </a:xfrm>
          <a:prstGeom prst="rect">
            <a:avLst/>
          </a:prstGeom>
          <a:noFill/>
        </p:spPr>
        <p:txBody>
          <a:bodyPr wrap="square" rtlCol="0">
            <a:spAutoFit/>
          </a:bodyPr>
          <a:lstStyle/>
          <a:p>
            <a:r>
              <a:rPr lang="de-DE" dirty="0">
                <a:latin typeface="Arial" panose="020B0604020202020204" pitchFamily="34" charset="0"/>
                <a:cs typeface="Arial" panose="020B0604020202020204" pitchFamily="34" charset="0"/>
              </a:rPr>
              <a:t>Programme </a:t>
            </a:r>
          </a:p>
          <a:p>
            <a:r>
              <a:rPr lang="de-DE" dirty="0">
                <a:latin typeface="Arial" panose="020B0604020202020204" pitchFamily="34" charset="0"/>
                <a:cs typeface="Arial" panose="020B0604020202020204" pitchFamily="34" charset="0"/>
              </a:rPr>
              <a:t>für Kitas und Grundschulen</a:t>
            </a:r>
          </a:p>
        </p:txBody>
      </p:sp>
      <p:pic>
        <p:nvPicPr>
          <p:cNvPr id="9224" name="Picture 8" descr="https://www.mittelstandsverbund.de/media/3f2c6631-8bcf-4801-9f2f-13b0941bd25a/befragung.jpg?mw=1200"/>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6785" r="10359" b="8144"/>
          <a:stretch/>
        </p:blipFill>
        <p:spPr bwMode="auto">
          <a:xfrm>
            <a:off x="4748788" y="5260788"/>
            <a:ext cx="1696724" cy="142613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61133" y="1074359"/>
            <a:ext cx="1681771" cy="1418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Grafik 5"/>
          <p:cNvPicPr>
            <a:picLocks noChangeAspect="1"/>
          </p:cNvPicPr>
          <p:nvPr/>
        </p:nvPicPr>
        <p:blipFill>
          <a:blip r:embed="rId8" cstate="print">
            <a:duotone>
              <a:schemeClr val="accent1">
                <a:shade val="45000"/>
                <a:satMod val="135000"/>
              </a:schemeClr>
              <a:prstClr val="white"/>
            </a:duotone>
            <a:extLst>
              <a:ext uri="{BEBA8EAE-BF5A-486C-A8C5-ECC9F3942E4B}">
                <a14:imgProps xmlns:a14="http://schemas.microsoft.com/office/drawing/2010/main">
                  <a14:imgLayer r:embed="rId9">
                    <a14:imgEffect>
                      <a14:brightnessContrast bright="2000"/>
                    </a14:imgEffect>
                  </a14:imgLayer>
                </a14:imgProps>
              </a:ext>
              <a:ext uri="{28A0092B-C50C-407E-A947-70E740481C1C}">
                <a14:useLocalDpi xmlns:a14="http://schemas.microsoft.com/office/drawing/2010/main" val="0"/>
              </a:ext>
            </a:extLst>
          </a:blip>
          <a:stretch>
            <a:fillRect/>
          </a:stretch>
        </p:blipFill>
        <p:spPr>
          <a:xfrm>
            <a:off x="7149899" y="2361162"/>
            <a:ext cx="1382541" cy="1931934"/>
          </a:xfrm>
          <a:prstGeom prst="rect">
            <a:avLst/>
          </a:prstGeom>
        </p:spPr>
      </p:pic>
      <p:grpSp>
        <p:nvGrpSpPr>
          <p:cNvPr id="8" name="Gruppieren 7"/>
          <p:cNvGrpSpPr/>
          <p:nvPr/>
        </p:nvGrpSpPr>
        <p:grpSpPr>
          <a:xfrm>
            <a:off x="2524962" y="1132237"/>
            <a:ext cx="1666196" cy="1346529"/>
            <a:chOff x="755576" y="1196752"/>
            <a:chExt cx="1666196" cy="1346529"/>
          </a:xfrm>
        </p:grpSpPr>
        <p:sp>
          <p:nvSpPr>
            <p:cNvPr id="7" name="Rechteck 6"/>
            <p:cNvSpPr/>
            <p:nvPr/>
          </p:nvSpPr>
          <p:spPr>
            <a:xfrm>
              <a:off x="755576" y="1196752"/>
              <a:ext cx="1666196" cy="13465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Arial" panose="020B0604020202020204" pitchFamily="34" charset="0"/>
                <a:cs typeface="Arial" panose="020B0604020202020204" pitchFamily="34" charset="0"/>
              </a:endParaRPr>
            </a:p>
          </p:txBody>
        </p:sp>
        <p:sp>
          <p:nvSpPr>
            <p:cNvPr id="23" name="Abgerundetes Rechteck 22"/>
            <p:cNvSpPr/>
            <p:nvPr/>
          </p:nvSpPr>
          <p:spPr>
            <a:xfrm>
              <a:off x="909655" y="1268760"/>
              <a:ext cx="1358089" cy="281368"/>
            </a:xfrm>
            <a:prstGeom prst="roundRect">
              <a:avLst/>
            </a:prstGeom>
            <a:solidFill>
              <a:srgbClr val="FFCD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tx1"/>
                  </a:solidFill>
                  <a:latin typeface="Arial" panose="020B0604020202020204" pitchFamily="34" charset="0"/>
                  <a:cs typeface="Arial" panose="020B0604020202020204" pitchFamily="34" charset="0"/>
                </a:rPr>
                <a:t>Papilio-U3</a:t>
              </a:r>
            </a:p>
          </p:txBody>
        </p:sp>
        <p:sp>
          <p:nvSpPr>
            <p:cNvPr id="26" name="Abgerundetes Rechteck 25"/>
            <p:cNvSpPr/>
            <p:nvPr/>
          </p:nvSpPr>
          <p:spPr>
            <a:xfrm>
              <a:off x="909604" y="1707503"/>
              <a:ext cx="1358140" cy="281337"/>
            </a:xfrm>
            <a:prstGeom prst="roundRect">
              <a:avLst/>
            </a:prstGeom>
            <a:solidFill>
              <a:srgbClr val="F393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tx1"/>
                  </a:solidFill>
                  <a:latin typeface="Arial" panose="020B0604020202020204" pitchFamily="34" charset="0"/>
                  <a:cs typeface="Arial" panose="020B0604020202020204" pitchFamily="34" charset="0"/>
                </a:rPr>
                <a:t>Papilio-3bis6</a:t>
              </a:r>
            </a:p>
          </p:txBody>
        </p:sp>
        <p:sp>
          <p:nvSpPr>
            <p:cNvPr id="29" name="Abgerundetes Rechteck 28"/>
            <p:cNvSpPr/>
            <p:nvPr/>
          </p:nvSpPr>
          <p:spPr>
            <a:xfrm>
              <a:off x="899592" y="2139552"/>
              <a:ext cx="1368152" cy="281336"/>
            </a:xfrm>
            <a:prstGeom prst="roundRect">
              <a:avLst/>
            </a:prstGeom>
            <a:solidFill>
              <a:srgbClr val="86C2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tx1"/>
                  </a:solidFill>
                  <a:latin typeface="Arial" panose="020B0604020202020204" pitchFamily="34" charset="0"/>
                  <a:cs typeface="Arial" panose="020B0604020202020204" pitchFamily="34" charset="0"/>
                </a:rPr>
                <a:t>Papilio-6bis9</a:t>
              </a:r>
            </a:p>
          </p:txBody>
        </p:sp>
      </p:grpSp>
      <p:sp>
        <p:nvSpPr>
          <p:cNvPr id="3" name="Text Box 7">
            <a:extLst>
              <a:ext uri="{FF2B5EF4-FFF2-40B4-BE49-F238E27FC236}">
                <a16:creationId xmlns:a16="http://schemas.microsoft.com/office/drawing/2014/main" id="{748B8AAF-38E3-8E7E-9F89-8D1C0A8ECD4C}"/>
              </a:ext>
            </a:extLst>
          </p:cNvPr>
          <p:cNvSpPr txBox="1">
            <a:spLocks noChangeArrowheads="1"/>
          </p:cNvSpPr>
          <p:nvPr/>
        </p:nvSpPr>
        <p:spPr bwMode="auto">
          <a:xfrm>
            <a:off x="251520" y="6476828"/>
            <a:ext cx="198120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000">
                <a:solidFill>
                  <a:schemeClr val="tx1"/>
                </a:solidFill>
                <a:latin typeface="Arial" charset="0"/>
              </a:defRPr>
            </a:lvl1pPr>
            <a:lvl2pPr marL="742950" indent="-285750">
              <a:defRPr sz="1000">
                <a:solidFill>
                  <a:schemeClr val="tx1"/>
                </a:solidFill>
                <a:latin typeface="Arial" charset="0"/>
              </a:defRPr>
            </a:lvl2pPr>
            <a:lvl3pPr marL="1143000" indent="-228600">
              <a:defRPr sz="1000">
                <a:solidFill>
                  <a:schemeClr val="tx1"/>
                </a:solidFill>
                <a:latin typeface="Arial" charset="0"/>
              </a:defRPr>
            </a:lvl3pPr>
            <a:lvl4pPr marL="1600200" indent="-228600">
              <a:defRPr sz="1000">
                <a:solidFill>
                  <a:schemeClr val="tx1"/>
                </a:solidFill>
                <a:latin typeface="Arial" charset="0"/>
              </a:defRPr>
            </a:lvl4pPr>
            <a:lvl5pPr marL="2057400" indent="-228600">
              <a:defRPr sz="1000">
                <a:solidFill>
                  <a:schemeClr val="tx1"/>
                </a:solidFill>
                <a:latin typeface="Arial" charset="0"/>
              </a:defRPr>
            </a:lvl5pPr>
            <a:lvl6pPr marL="2514600" indent="-228600" algn="ctr" eaLnBrk="0" fontAlgn="base" hangingPunct="0">
              <a:spcBef>
                <a:spcPct val="0"/>
              </a:spcBef>
              <a:spcAft>
                <a:spcPct val="0"/>
              </a:spcAft>
              <a:defRPr sz="1000">
                <a:solidFill>
                  <a:schemeClr val="tx1"/>
                </a:solidFill>
                <a:latin typeface="Arial" charset="0"/>
              </a:defRPr>
            </a:lvl6pPr>
            <a:lvl7pPr marL="2971800" indent="-228600" algn="ctr" eaLnBrk="0" fontAlgn="base" hangingPunct="0">
              <a:spcBef>
                <a:spcPct val="0"/>
              </a:spcBef>
              <a:spcAft>
                <a:spcPct val="0"/>
              </a:spcAft>
              <a:defRPr sz="1000">
                <a:solidFill>
                  <a:schemeClr val="tx1"/>
                </a:solidFill>
                <a:latin typeface="Arial" charset="0"/>
              </a:defRPr>
            </a:lvl7pPr>
            <a:lvl8pPr marL="3429000" indent="-228600" algn="ctr" eaLnBrk="0" fontAlgn="base" hangingPunct="0">
              <a:spcBef>
                <a:spcPct val="0"/>
              </a:spcBef>
              <a:spcAft>
                <a:spcPct val="0"/>
              </a:spcAft>
              <a:defRPr sz="1000">
                <a:solidFill>
                  <a:schemeClr val="tx1"/>
                </a:solidFill>
                <a:latin typeface="Arial" charset="0"/>
              </a:defRPr>
            </a:lvl8pPr>
            <a:lvl9pPr marL="3886200" indent="-228600" algn="ctr" eaLnBrk="0" fontAlgn="base" hangingPunct="0">
              <a:spcBef>
                <a:spcPct val="0"/>
              </a:spcBef>
              <a:spcAft>
                <a:spcPct val="0"/>
              </a:spcAft>
              <a:defRPr sz="1000">
                <a:solidFill>
                  <a:schemeClr val="tx1"/>
                </a:solidFill>
                <a:latin typeface="Arial" charset="0"/>
              </a:defRPr>
            </a:lvl9pPr>
          </a:lstStyle>
          <a:p>
            <a:pPr>
              <a:spcBef>
                <a:spcPct val="50000"/>
              </a:spcBef>
              <a:defRPr/>
            </a:pPr>
            <a:r>
              <a:rPr lang="de-DE" sz="1100" dirty="0">
                <a:latin typeface="Arial" panose="020B0604020202020204" pitchFamily="34" charset="0"/>
                <a:cs typeface="Arial" panose="020B0604020202020204" pitchFamily="34" charset="0"/>
              </a:rPr>
              <a:t>© Papilio gGmbH</a:t>
            </a:r>
          </a:p>
        </p:txBody>
      </p:sp>
    </p:spTree>
    <p:extLst>
      <p:ext uri="{BB962C8B-B14F-4D97-AF65-F5344CB8AC3E}">
        <p14:creationId xmlns:p14="http://schemas.microsoft.com/office/powerpoint/2010/main" val="2872736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2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17" grpId="0"/>
      <p:bldP spid="18" grpId="0"/>
      <p:bldP spid="19" grpId="0"/>
      <p:bldP spid="2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AED391-4A5F-7655-B42E-1649F346618F}"/>
            </a:ext>
          </a:extLst>
        </p:cNvPr>
        <p:cNvGrpSpPr/>
        <p:nvPr/>
      </p:nvGrpSpPr>
      <p:grpSpPr>
        <a:xfrm>
          <a:off x="0" y="0"/>
          <a:ext cx="0" cy="0"/>
          <a:chOff x="0" y="0"/>
          <a:chExt cx="0" cy="0"/>
        </a:xfrm>
      </p:grpSpPr>
      <p:sp>
        <p:nvSpPr>
          <p:cNvPr id="6" name="Titel 1">
            <a:extLst>
              <a:ext uri="{FF2B5EF4-FFF2-40B4-BE49-F238E27FC236}">
                <a16:creationId xmlns:a16="http://schemas.microsoft.com/office/drawing/2014/main" id="{09F38B25-3C36-478B-0D45-CB7A937B7FEF}"/>
              </a:ext>
            </a:extLst>
          </p:cNvPr>
          <p:cNvSpPr>
            <a:spLocks noGrp="1"/>
          </p:cNvSpPr>
          <p:nvPr>
            <p:ph type="title"/>
          </p:nvPr>
        </p:nvSpPr>
        <p:spPr>
          <a:xfrm>
            <a:off x="247879" y="332656"/>
            <a:ext cx="5230821" cy="402770"/>
          </a:xfrm>
        </p:spPr>
        <p:txBody>
          <a:bodyPr/>
          <a:lstStyle/>
          <a:p>
            <a:r>
              <a:rPr lang="de-DE">
                <a:solidFill>
                  <a:srgbClr val="024089"/>
                </a:solidFill>
              </a:rPr>
              <a:t>Entwicklungsorientierte Prävention </a:t>
            </a:r>
          </a:p>
        </p:txBody>
      </p:sp>
      <p:grpSp>
        <p:nvGrpSpPr>
          <p:cNvPr id="7" name="Gruppieren 6">
            <a:extLst>
              <a:ext uri="{FF2B5EF4-FFF2-40B4-BE49-F238E27FC236}">
                <a16:creationId xmlns:a16="http://schemas.microsoft.com/office/drawing/2014/main" id="{8FFF77D4-4B7B-DC17-16FC-2313F76C22C3}"/>
              </a:ext>
            </a:extLst>
          </p:cNvPr>
          <p:cNvGrpSpPr/>
          <p:nvPr/>
        </p:nvGrpSpPr>
        <p:grpSpPr>
          <a:xfrm>
            <a:off x="323528" y="3413052"/>
            <a:ext cx="2700000" cy="664019"/>
            <a:chOff x="155894" y="1180804"/>
            <a:chExt cx="2700000" cy="664019"/>
          </a:xfrm>
        </p:grpSpPr>
        <p:sp>
          <p:nvSpPr>
            <p:cNvPr id="8" name="Abgerundetes Rechteck 7">
              <a:extLst>
                <a:ext uri="{FF2B5EF4-FFF2-40B4-BE49-F238E27FC236}">
                  <a16:creationId xmlns:a16="http://schemas.microsoft.com/office/drawing/2014/main" id="{EE57DF46-B57B-94F9-BD86-4E0B3BB82FC7}"/>
                </a:ext>
              </a:extLst>
            </p:cNvPr>
            <p:cNvSpPr/>
            <p:nvPr/>
          </p:nvSpPr>
          <p:spPr>
            <a:xfrm>
              <a:off x="155894" y="1184528"/>
              <a:ext cx="2700000" cy="660295"/>
            </a:xfrm>
            <a:prstGeom prst="roundRect">
              <a:avLst/>
            </a:prstGeom>
            <a:solidFill>
              <a:srgbClr val="FFCD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dirty="0">
                  <a:solidFill>
                    <a:schemeClr val="tx1"/>
                  </a:solidFill>
                  <a:latin typeface="Arial" panose="020B0604020202020204" pitchFamily="34" charset="0"/>
                  <a:cs typeface="Arial" panose="020B0604020202020204" pitchFamily="34" charset="0"/>
                </a:rPr>
                <a:t>Papilio-U3</a:t>
              </a:r>
            </a:p>
          </p:txBody>
        </p:sp>
        <p:pic>
          <p:nvPicPr>
            <p:cNvPr id="9" name="Grafik 8">
              <a:extLst>
                <a:ext uri="{FF2B5EF4-FFF2-40B4-BE49-F238E27FC236}">
                  <a16:creationId xmlns:a16="http://schemas.microsoft.com/office/drawing/2014/main" id="{C94A1EA2-C93B-B4CF-36C4-7E84FD61A63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7586" t="3265" r="15852"/>
            <a:stretch/>
          </p:blipFill>
          <p:spPr>
            <a:xfrm>
              <a:off x="2093792" y="1180804"/>
              <a:ext cx="582382" cy="664019"/>
            </a:xfrm>
            <a:prstGeom prst="rect">
              <a:avLst/>
            </a:prstGeom>
          </p:spPr>
        </p:pic>
      </p:grpSp>
      <p:cxnSp>
        <p:nvCxnSpPr>
          <p:cNvPr id="10" name="Gerade Verbindung mit Pfeil 9">
            <a:extLst>
              <a:ext uri="{FF2B5EF4-FFF2-40B4-BE49-F238E27FC236}">
                <a16:creationId xmlns:a16="http://schemas.microsoft.com/office/drawing/2014/main" id="{8B29519F-07B9-FA7A-A02B-CC4B1ECFB366}"/>
              </a:ext>
            </a:extLst>
          </p:cNvPr>
          <p:cNvCxnSpPr/>
          <p:nvPr/>
        </p:nvCxnSpPr>
        <p:spPr>
          <a:xfrm>
            <a:off x="359532" y="5021333"/>
            <a:ext cx="8640361"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Textfeld 10">
            <a:extLst>
              <a:ext uri="{FF2B5EF4-FFF2-40B4-BE49-F238E27FC236}">
                <a16:creationId xmlns:a16="http://schemas.microsoft.com/office/drawing/2014/main" id="{AEC8599D-E914-84FF-EE62-B4908FDCC68C}"/>
              </a:ext>
            </a:extLst>
          </p:cNvPr>
          <p:cNvSpPr txBox="1"/>
          <p:nvPr/>
        </p:nvSpPr>
        <p:spPr>
          <a:xfrm>
            <a:off x="1079313" y="5165349"/>
            <a:ext cx="1584176" cy="338554"/>
          </a:xfrm>
          <a:prstGeom prst="rect">
            <a:avLst/>
          </a:prstGeom>
          <a:noFill/>
        </p:spPr>
        <p:txBody>
          <a:bodyPr wrap="square" rtlCol="0">
            <a:spAutoFit/>
          </a:bodyPr>
          <a:lstStyle/>
          <a:p>
            <a:r>
              <a:rPr lang="de-DE" sz="1600">
                <a:latin typeface="Arial" panose="020B0604020202020204" pitchFamily="34" charset="0"/>
                <a:cs typeface="Arial" panose="020B0604020202020204" pitchFamily="34" charset="0"/>
              </a:rPr>
              <a:t>0 - 3 Jahre</a:t>
            </a:r>
          </a:p>
        </p:txBody>
      </p:sp>
      <p:sp>
        <p:nvSpPr>
          <p:cNvPr id="12" name="Textfeld 11">
            <a:extLst>
              <a:ext uri="{FF2B5EF4-FFF2-40B4-BE49-F238E27FC236}">
                <a16:creationId xmlns:a16="http://schemas.microsoft.com/office/drawing/2014/main" id="{898E1E3F-58D4-F7CF-5790-9536A5A8642E}"/>
              </a:ext>
            </a:extLst>
          </p:cNvPr>
          <p:cNvSpPr txBox="1"/>
          <p:nvPr/>
        </p:nvSpPr>
        <p:spPr>
          <a:xfrm>
            <a:off x="4031641" y="5163860"/>
            <a:ext cx="1584176" cy="338554"/>
          </a:xfrm>
          <a:prstGeom prst="rect">
            <a:avLst/>
          </a:prstGeom>
          <a:noFill/>
        </p:spPr>
        <p:txBody>
          <a:bodyPr wrap="square" rtlCol="0">
            <a:spAutoFit/>
          </a:bodyPr>
          <a:lstStyle/>
          <a:p>
            <a:r>
              <a:rPr lang="de-DE" sz="1600">
                <a:latin typeface="Arial" panose="020B0604020202020204" pitchFamily="34" charset="0"/>
                <a:cs typeface="Arial" panose="020B0604020202020204" pitchFamily="34" charset="0"/>
              </a:rPr>
              <a:t>3 - 6 Jahre</a:t>
            </a:r>
          </a:p>
        </p:txBody>
      </p:sp>
      <p:sp>
        <p:nvSpPr>
          <p:cNvPr id="13" name="Textfeld 12">
            <a:extLst>
              <a:ext uri="{FF2B5EF4-FFF2-40B4-BE49-F238E27FC236}">
                <a16:creationId xmlns:a16="http://schemas.microsoft.com/office/drawing/2014/main" id="{51AF8E4E-97C8-46A8-F046-A227D465DE7A}"/>
              </a:ext>
            </a:extLst>
          </p:cNvPr>
          <p:cNvSpPr txBox="1"/>
          <p:nvPr/>
        </p:nvSpPr>
        <p:spPr>
          <a:xfrm>
            <a:off x="7055977" y="5165349"/>
            <a:ext cx="1584176" cy="338554"/>
          </a:xfrm>
          <a:prstGeom prst="rect">
            <a:avLst/>
          </a:prstGeom>
          <a:noFill/>
        </p:spPr>
        <p:txBody>
          <a:bodyPr wrap="square" rtlCol="0">
            <a:spAutoFit/>
          </a:bodyPr>
          <a:lstStyle/>
          <a:p>
            <a:r>
              <a:rPr lang="de-DE" sz="1600">
                <a:latin typeface="Arial" panose="020B0604020202020204" pitchFamily="34" charset="0"/>
                <a:cs typeface="Arial" panose="020B0604020202020204" pitchFamily="34" charset="0"/>
              </a:rPr>
              <a:t>6 - 9 Jahre</a:t>
            </a:r>
          </a:p>
        </p:txBody>
      </p:sp>
      <p:sp>
        <p:nvSpPr>
          <p:cNvPr id="14" name="Abgerundetes Rechteck 13">
            <a:extLst>
              <a:ext uri="{FF2B5EF4-FFF2-40B4-BE49-F238E27FC236}">
                <a16:creationId xmlns:a16="http://schemas.microsoft.com/office/drawing/2014/main" id="{EBBD06FD-B04F-A696-CDCE-D076DC5FE23F}"/>
              </a:ext>
            </a:extLst>
          </p:cNvPr>
          <p:cNvSpPr/>
          <p:nvPr/>
        </p:nvSpPr>
        <p:spPr>
          <a:xfrm>
            <a:off x="323528" y="4392675"/>
            <a:ext cx="2700000" cy="504056"/>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latin typeface="Arial" panose="020B0604020202020204" pitchFamily="34" charset="0"/>
                <a:cs typeface="Arial" panose="020B0604020202020204" pitchFamily="34" charset="0"/>
              </a:rPr>
              <a:t>Krippe</a:t>
            </a:r>
          </a:p>
        </p:txBody>
      </p:sp>
      <p:sp>
        <p:nvSpPr>
          <p:cNvPr id="15" name="Abgerundetes Rechteck 14">
            <a:extLst>
              <a:ext uri="{FF2B5EF4-FFF2-40B4-BE49-F238E27FC236}">
                <a16:creationId xmlns:a16="http://schemas.microsoft.com/office/drawing/2014/main" id="{DE61689D-0014-7C4D-DD4E-2649B6146DED}"/>
              </a:ext>
            </a:extLst>
          </p:cNvPr>
          <p:cNvSpPr/>
          <p:nvPr/>
        </p:nvSpPr>
        <p:spPr>
          <a:xfrm>
            <a:off x="3311561" y="4380614"/>
            <a:ext cx="2700000" cy="504056"/>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a:solidFill>
                  <a:schemeClr val="tx1"/>
                </a:solidFill>
                <a:latin typeface="Arial" panose="020B0604020202020204" pitchFamily="34" charset="0"/>
                <a:cs typeface="Arial" panose="020B0604020202020204" pitchFamily="34" charset="0"/>
              </a:rPr>
              <a:t>Kita</a:t>
            </a:r>
          </a:p>
        </p:txBody>
      </p:sp>
      <p:sp>
        <p:nvSpPr>
          <p:cNvPr id="16" name="Abgerundetes Rechteck 15">
            <a:extLst>
              <a:ext uri="{FF2B5EF4-FFF2-40B4-BE49-F238E27FC236}">
                <a16:creationId xmlns:a16="http://schemas.microsoft.com/office/drawing/2014/main" id="{30E8B1E3-01AF-8D1F-C44E-5F1B8B26FC9C}"/>
              </a:ext>
            </a:extLst>
          </p:cNvPr>
          <p:cNvSpPr/>
          <p:nvPr/>
        </p:nvSpPr>
        <p:spPr>
          <a:xfrm>
            <a:off x="6263889" y="4393006"/>
            <a:ext cx="2700000" cy="504056"/>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a:solidFill>
                  <a:schemeClr val="tx1"/>
                </a:solidFill>
                <a:latin typeface="Arial" panose="020B0604020202020204" pitchFamily="34" charset="0"/>
                <a:cs typeface="Arial" panose="020B0604020202020204" pitchFamily="34" charset="0"/>
              </a:rPr>
              <a:t>Grundschule</a:t>
            </a:r>
          </a:p>
        </p:txBody>
      </p:sp>
      <p:grpSp>
        <p:nvGrpSpPr>
          <p:cNvPr id="18" name="Gruppieren 17">
            <a:extLst>
              <a:ext uri="{FF2B5EF4-FFF2-40B4-BE49-F238E27FC236}">
                <a16:creationId xmlns:a16="http://schemas.microsoft.com/office/drawing/2014/main" id="{6D4BFB8C-788A-5132-0AAC-98457CEA987D}"/>
              </a:ext>
            </a:extLst>
          </p:cNvPr>
          <p:cNvGrpSpPr/>
          <p:nvPr/>
        </p:nvGrpSpPr>
        <p:grpSpPr>
          <a:xfrm>
            <a:off x="3311561" y="3413053"/>
            <a:ext cx="2700000" cy="679448"/>
            <a:chOff x="3311561" y="2908997"/>
            <a:chExt cx="2700000" cy="679448"/>
          </a:xfrm>
        </p:grpSpPr>
        <p:sp>
          <p:nvSpPr>
            <p:cNvPr id="19" name="Abgerundetes Rechteck 18">
              <a:extLst>
                <a:ext uri="{FF2B5EF4-FFF2-40B4-BE49-F238E27FC236}">
                  <a16:creationId xmlns:a16="http://schemas.microsoft.com/office/drawing/2014/main" id="{A08E9232-D90B-C586-D59A-6A82ACF4F64A}"/>
                </a:ext>
              </a:extLst>
            </p:cNvPr>
            <p:cNvSpPr/>
            <p:nvPr/>
          </p:nvSpPr>
          <p:spPr>
            <a:xfrm>
              <a:off x="3311561" y="2908997"/>
              <a:ext cx="2700000" cy="679448"/>
            </a:xfrm>
            <a:prstGeom prst="roundRect">
              <a:avLst/>
            </a:prstGeom>
            <a:solidFill>
              <a:srgbClr val="F393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a:solidFill>
                    <a:schemeClr val="tx1"/>
                  </a:solidFill>
                  <a:latin typeface="Arial" panose="020B0604020202020204" pitchFamily="34" charset="0"/>
                  <a:cs typeface="Arial" panose="020B0604020202020204" pitchFamily="34" charset="0"/>
                </a:rPr>
                <a:t>Papilio-3bis6</a:t>
              </a:r>
            </a:p>
          </p:txBody>
        </p:sp>
        <p:pic>
          <p:nvPicPr>
            <p:cNvPr id="20" name="Grafik 19">
              <a:extLst>
                <a:ext uri="{FF2B5EF4-FFF2-40B4-BE49-F238E27FC236}">
                  <a16:creationId xmlns:a16="http://schemas.microsoft.com/office/drawing/2014/main" id="{13A4F5E5-1263-DDBA-89D3-C0F3BE67122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597" r="53765" b="32907"/>
            <a:stretch/>
          </p:blipFill>
          <p:spPr>
            <a:xfrm>
              <a:off x="5220072" y="2908997"/>
              <a:ext cx="601826" cy="679448"/>
            </a:xfrm>
            <a:prstGeom prst="rect">
              <a:avLst/>
            </a:prstGeom>
          </p:spPr>
        </p:pic>
      </p:grpSp>
      <p:grpSp>
        <p:nvGrpSpPr>
          <p:cNvPr id="21" name="Gruppieren 20">
            <a:extLst>
              <a:ext uri="{FF2B5EF4-FFF2-40B4-BE49-F238E27FC236}">
                <a16:creationId xmlns:a16="http://schemas.microsoft.com/office/drawing/2014/main" id="{F7F23F5E-F2F9-A660-BDCD-6729558E641E}"/>
              </a:ext>
            </a:extLst>
          </p:cNvPr>
          <p:cNvGrpSpPr/>
          <p:nvPr/>
        </p:nvGrpSpPr>
        <p:grpSpPr>
          <a:xfrm>
            <a:off x="6228184" y="3405298"/>
            <a:ext cx="2700000" cy="720000"/>
            <a:chOff x="6192480" y="2901242"/>
            <a:chExt cx="2700000" cy="720000"/>
          </a:xfrm>
        </p:grpSpPr>
        <p:sp>
          <p:nvSpPr>
            <p:cNvPr id="22" name="Abgerundetes Rechteck 21">
              <a:extLst>
                <a:ext uri="{FF2B5EF4-FFF2-40B4-BE49-F238E27FC236}">
                  <a16:creationId xmlns:a16="http://schemas.microsoft.com/office/drawing/2014/main" id="{D894097C-C681-A58C-5DE6-BEC7D41F180F}"/>
                </a:ext>
              </a:extLst>
            </p:cNvPr>
            <p:cNvSpPr/>
            <p:nvPr/>
          </p:nvSpPr>
          <p:spPr>
            <a:xfrm>
              <a:off x="6192480" y="2901242"/>
              <a:ext cx="2700000" cy="720000"/>
            </a:xfrm>
            <a:prstGeom prst="roundRect">
              <a:avLst/>
            </a:prstGeom>
            <a:solidFill>
              <a:srgbClr val="86C2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a:solidFill>
                    <a:schemeClr val="tx1"/>
                  </a:solidFill>
                  <a:latin typeface="Arial" panose="020B0604020202020204" pitchFamily="34" charset="0"/>
                  <a:cs typeface="Arial" panose="020B0604020202020204" pitchFamily="34" charset="0"/>
                </a:rPr>
                <a:t>Papilio-6bis9</a:t>
              </a:r>
            </a:p>
          </p:txBody>
        </p:sp>
        <p:pic>
          <p:nvPicPr>
            <p:cNvPr id="23" name="Picture 5">
              <a:extLst>
                <a:ext uri="{FF2B5EF4-FFF2-40B4-BE49-F238E27FC236}">
                  <a16:creationId xmlns:a16="http://schemas.microsoft.com/office/drawing/2014/main" id="{A8CCE065-8F85-F40B-2179-2C8DE0F425F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404" r="16451" b="7965"/>
            <a:stretch/>
          </p:blipFill>
          <p:spPr bwMode="auto">
            <a:xfrm>
              <a:off x="8037583" y="2912721"/>
              <a:ext cx="675177" cy="7085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4" name="Grafik 23">
            <a:extLst>
              <a:ext uri="{FF2B5EF4-FFF2-40B4-BE49-F238E27FC236}">
                <a16:creationId xmlns:a16="http://schemas.microsoft.com/office/drawing/2014/main" id="{643E88B5-E134-3941-18E6-82C392F5F6B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05972" y="1844824"/>
            <a:ext cx="2405589" cy="973876"/>
          </a:xfrm>
          <a:prstGeom prst="rect">
            <a:avLst/>
          </a:prstGeom>
        </p:spPr>
      </p:pic>
      <p:sp>
        <p:nvSpPr>
          <p:cNvPr id="2" name="Abgerundetes Rechteck 16">
            <a:extLst>
              <a:ext uri="{FF2B5EF4-FFF2-40B4-BE49-F238E27FC236}">
                <a16:creationId xmlns:a16="http://schemas.microsoft.com/office/drawing/2014/main" id="{5E9C86B7-24E0-A1F3-A4E5-E69A961114FC}"/>
              </a:ext>
            </a:extLst>
          </p:cNvPr>
          <p:cNvSpPr/>
          <p:nvPr/>
        </p:nvSpPr>
        <p:spPr>
          <a:xfrm>
            <a:off x="5994008" y="2965027"/>
            <a:ext cx="3132049" cy="2736304"/>
          </a:xfrm>
          <a:prstGeom prst="roundRect">
            <a:avLst/>
          </a:prstGeom>
          <a:noFill/>
          <a:ln>
            <a:solidFill>
              <a:srgbClr val="283A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Foliennummernplatzhalter 3">
            <a:extLst>
              <a:ext uri="{FF2B5EF4-FFF2-40B4-BE49-F238E27FC236}">
                <a16:creationId xmlns:a16="http://schemas.microsoft.com/office/drawing/2014/main" id="{B032DF9E-E021-E09E-DF27-A1772FDC783E}"/>
              </a:ext>
            </a:extLst>
          </p:cNvPr>
          <p:cNvSpPr>
            <a:spLocks noGrp="1"/>
          </p:cNvSpPr>
          <p:nvPr>
            <p:ph type="sldNum" sz="quarter" idx="12"/>
          </p:nvPr>
        </p:nvSpPr>
        <p:spPr>
          <a:xfrm>
            <a:off x="6804248" y="6381328"/>
            <a:ext cx="2133600" cy="365125"/>
          </a:xfrm>
        </p:spPr>
        <p:txBody>
          <a:bodyPr/>
          <a:lstStyle/>
          <a:p>
            <a:fld id="{37097709-3703-4872-A653-C50576CFE1E5}" type="slidenum">
              <a:rPr lang="de-DE" sz="1000" smtClean="0">
                <a:solidFill>
                  <a:schemeClr val="tx1">
                    <a:lumMod val="50000"/>
                    <a:lumOff val="50000"/>
                  </a:schemeClr>
                </a:solidFill>
                <a:latin typeface="Arial" panose="020B0604020202020204" pitchFamily="34" charset="0"/>
                <a:cs typeface="Arial" panose="020B0604020202020204" pitchFamily="34" charset="0"/>
              </a:rPr>
              <a:t>30</a:t>
            </a:fld>
            <a:endParaRPr lang="de-DE" sz="10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7" name="Text Box 7">
            <a:extLst>
              <a:ext uri="{FF2B5EF4-FFF2-40B4-BE49-F238E27FC236}">
                <a16:creationId xmlns:a16="http://schemas.microsoft.com/office/drawing/2014/main" id="{8B5401DF-4263-AE8C-038B-8263189A31EF}"/>
              </a:ext>
            </a:extLst>
          </p:cNvPr>
          <p:cNvSpPr txBox="1">
            <a:spLocks noChangeArrowheads="1"/>
          </p:cNvSpPr>
          <p:nvPr/>
        </p:nvSpPr>
        <p:spPr bwMode="auto">
          <a:xfrm>
            <a:off x="251520" y="6476828"/>
            <a:ext cx="198120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000">
                <a:solidFill>
                  <a:schemeClr val="tx1"/>
                </a:solidFill>
                <a:latin typeface="Arial" charset="0"/>
              </a:defRPr>
            </a:lvl1pPr>
            <a:lvl2pPr marL="742950" indent="-285750">
              <a:defRPr sz="1000">
                <a:solidFill>
                  <a:schemeClr val="tx1"/>
                </a:solidFill>
                <a:latin typeface="Arial" charset="0"/>
              </a:defRPr>
            </a:lvl2pPr>
            <a:lvl3pPr marL="1143000" indent="-228600">
              <a:defRPr sz="1000">
                <a:solidFill>
                  <a:schemeClr val="tx1"/>
                </a:solidFill>
                <a:latin typeface="Arial" charset="0"/>
              </a:defRPr>
            </a:lvl3pPr>
            <a:lvl4pPr marL="1600200" indent="-228600">
              <a:defRPr sz="1000">
                <a:solidFill>
                  <a:schemeClr val="tx1"/>
                </a:solidFill>
                <a:latin typeface="Arial" charset="0"/>
              </a:defRPr>
            </a:lvl4pPr>
            <a:lvl5pPr marL="2057400" indent="-228600">
              <a:defRPr sz="1000">
                <a:solidFill>
                  <a:schemeClr val="tx1"/>
                </a:solidFill>
                <a:latin typeface="Arial" charset="0"/>
              </a:defRPr>
            </a:lvl5pPr>
            <a:lvl6pPr marL="2514600" indent="-228600" algn="ctr" eaLnBrk="0" fontAlgn="base" hangingPunct="0">
              <a:spcBef>
                <a:spcPct val="0"/>
              </a:spcBef>
              <a:spcAft>
                <a:spcPct val="0"/>
              </a:spcAft>
              <a:defRPr sz="1000">
                <a:solidFill>
                  <a:schemeClr val="tx1"/>
                </a:solidFill>
                <a:latin typeface="Arial" charset="0"/>
              </a:defRPr>
            </a:lvl6pPr>
            <a:lvl7pPr marL="2971800" indent="-228600" algn="ctr" eaLnBrk="0" fontAlgn="base" hangingPunct="0">
              <a:spcBef>
                <a:spcPct val="0"/>
              </a:spcBef>
              <a:spcAft>
                <a:spcPct val="0"/>
              </a:spcAft>
              <a:defRPr sz="1000">
                <a:solidFill>
                  <a:schemeClr val="tx1"/>
                </a:solidFill>
                <a:latin typeface="Arial" charset="0"/>
              </a:defRPr>
            </a:lvl7pPr>
            <a:lvl8pPr marL="3429000" indent="-228600" algn="ctr" eaLnBrk="0" fontAlgn="base" hangingPunct="0">
              <a:spcBef>
                <a:spcPct val="0"/>
              </a:spcBef>
              <a:spcAft>
                <a:spcPct val="0"/>
              </a:spcAft>
              <a:defRPr sz="1000">
                <a:solidFill>
                  <a:schemeClr val="tx1"/>
                </a:solidFill>
                <a:latin typeface="Arial" charset="0"/>
              </a:defRPr>
            </a:lvl8pPr>
            <a:lvl9pPr marL="3886200" indent="-228600" algn="ctr" eaLnBrk="0" fontAlgn="base" hangingPunct="0">
              <a:spcBef>
                <a:spcPct val="0"/>
              </a:spcBef>
              <a:spcAft>
                <a:spcPct val="0"/>
              </a:spcAft>
              <a:defRPr sz="1000">
                <a:solidFill>
                  <a:schemeClr val="tx1"/>
                </a:solidFill>
                <a:latin typeface="Arial" charset="0"/>
              </a:defRPr>
            </a:lvl9pPr>
          </a:lstStyle>
          <a:p>
            <a:pPr>
              <a:spcBef>
                <a:spcPct val="50000"/>
              </a:spcBef>
              <a:defRPr/>
            </a:pPr>
            <a:r>
              <a:rPr lang="de-DE" sz="1100" dirty="0">
                <a:cs typeface="Arial" charset="0"/>
              </a:rPr>
              <a:t>© Papilio gGmbH</a:t>
            </a:r>
          </a:p>
        </p:txBody>
      </p:sp>
    </p:spTree>
    <p:extLst>
      <p:ext uri="{BB962C8B-B14F-4D97-AF65-F5344CB8AC3E}">
        <p14:creationId xmlns:p14="http://schemas.microsoft.com/office/powerpoint/2010/main" val="3980966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0" y="3141000"/>
            <a:ext cx="9144000" cy="288000"/>
          </a:xfrm>
          <a:prstGeom prst="rect">
            <a:avLst/>
          </a:prstGeom>
          <a:solidFill>
            <a:srgbClr val="86C2EB"/>
          </a:solidFill>
          <a:effectLst>
            <a:softEdge rad="0"/>
          </a:effectLst>
        </p:spPr>
        <p:txBody>
          <a:bodyPr wrap="square" rtlCol="0" anchor="ctr">
            <a:spAutoFit/>
          </a:bodyPr>
          <a:lstStyle/>
          <a:p>
            <a:r>
              <a:rPr lang="de-DE" dirty="0">
                <a:latin typeface="Arial" panose="020B0604020202020204" pitchFamily="34" charset="0"/>
                <a:cs typeface="Arial" panose="020B0604020202020204" pitchFamily="34" charset="0"/>
              </a:rPr>
              <a:t> </a:t>
            </a:r>
          </a:p>
        </p:txBody>
      </p:sp>
      <p:pic>
        <p:nvPicPr>
          <p:cNvPr id="11" name="Grafik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768"/>
            <a:ext cx="9144000" cy="3149736"/>
          </a:xfrm>
          <a:prstGeom prst="rect">
            <a:avLst/>
          </a:prstGeom>
        </p:spPr>
      </p:pic>
      <p:pic>
        <p:nvPicPr>
          <p:cNvPr id="7" name="Grafi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2240" y="5445224"/>
            <a:ext cx="1980000" cy="1155210"/>
          </a:xfrm>
          <a:prstGeom prst="rect">
            <a:avLst/>
          </a:prstGeom>
        </p:spPr>
      </p:pic>
      <p:sp>
        <p:nvSpPr>
          <p:cNvPr id="2" name="Textfeld 1">
            <a:extLst>
              <a:ext uri="{FF2B5EF4-FFF2-40B4-BE49-F238E27FC236}">
                <a16:creationId xmlns:a16="http://schemas.microsoft.com/office/drawing/2014/main" id="{B8604706-6DC8-A783-EE68-3F3BD5ABDF63}"/>
              </a:ext>
            </a:extLst>
          </p:cNvPr>
          <p:cNvSpPr txBox="1"/>
          <p:nvPr/>
        </p:nvSpPr>
        <p:spPr>
          <a:xfrm>
            <a:off x="467544" y="3789040"/>
            <a:ext cx="5184576" cy="984885"/>
          </a:xfrm>
          <a:prstGeom prst="rect">
            <a:avLst/>
          </a:prstGeom>
          <a:noFill/>
        </p:spPr>
        <p:txBody>
          <a:bodyPr wrap="square" rtlCol="0">
            <a:spAutoFit/>
          </a:bodyPr>
          <a:lstStyle/>
          <a:p>
            <a:pPr algn="l"/>
            <a:endParaRPr lang="de-DE" sz="2000" dirty="0">
              <a:solidFill>
                <a:srgbClr val="024089"/>
              </a:solidFill>
              <a:latin typeface="Arial" pitchFamily="34" charset="0"/>
              <a:ea typeface="+mj-ea"/>
              <a:cs typeface="Arial" pitchFamily="34" charset="0"/>
            </a:endParaRPr>
          </a:p>
          <a:p>
            <a:pPr algn="l"/>
            <a:r>
              <a:rPr lang="de-DE" sz="2000" b="1" dirty="0">
                <a:solidFill>
                  <a:srgbClr val="024089"/>
                </a:solidFill>
                <a:latin typeface="Arial" pitchFamily="34" charset="0"/>
                <a:ea typeface="+mj-ea"/>
                <a:cs typeface="Arial" pitchFamily="34" charset="0"/>
              </a:rPr>
              <a:t>Papilio-6bis9 </a:t>
            </a:r>
            <a:r>
              <a:rPr lang="de-DE" sz="2000" b="1" baseline="0" dirty="0">
                <a:latin typeface="Arial" pitchFamily="34" charset="0"/>
                <a:cs typeface="Arial" pitchFamily="34" charset="0"/>
              </a:rPr>
              <a:t> </a:t>
            </a:r>
          </a:p>
          <a:p>
            <a:pPr algn="l"/>
            <a:endParaRPr lang="de-DE" dirty="0">
              <a:latin typeface="Arial" pitchFamily="34" charset="0"/>
              <a:cs typeface="Arial" pitchFamily="34" charset="0"/>
            </a:endParaRPr>
          </a:p>
        </p:txBody>
      </p:sp>
      <p:sp>
        <p:nvSpPr>
          <p:cNvPr id="4" name="Text Box 7">
            <a:extLst>
              <a:ext uri="{FF2B5EF4-FFF2-40B4-BE49-F238E27FC236}">
                <a16:creationId xmlns:a16="http://schemas.microsoft.com/office/drawing/2014/main" id="{C7A08AF0-B27B-662C-7F74-7380703F8393}"/>
              </a:ext>
            </a:extLst>
          </p:cNvPr>
          <p:cNvSpPr txBox="1">
            <a:spLocks noChangeArrowheads="1"/>
          </p:cNvSpPr>
          <p:nvPr/>
        </p:nvSpPr>
        <p:spPr bwMode="auto">
          <a:xfrm>
            <a:off x="251520" y="6476828"/>
            <a:ext cx="198120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000">
                <a:solidFill>
                  <a:schemeClr val="tx1"/>
                </a:solidFill>
                <a:latin typeface="Arial" charset="0"/>
              </a:defRPr>
            </a:lvl1pPr>
            <a:lvl2pPr marL="742950" indent="-285750">
              <a:defRPr sz="1000">
                <a:solidFill>
                  <a:schemeClr val="tx1"/>
                </a:solidFill>
                <a:latin typeface="Arial" charset="0"/>
              </a:defRPr>
            </a:lvl2pPr>
            <a:lvl3pPr marL="1143000" indent="-228600">
              <a:defRPr sz="1000">
                <a:solidFill>
                  <a:schemeClr val="tx1"/>
                </a:solidFill>
                <a:latin typeface="Arial" charset="0"/>
              </a:defRPr>
            </a:lvl3pPr>
            <a:lvl4pPr marL="1600200" indent="-228600">
              <a:defRPr sz="1000">
                <a:solidFill>
                  <a:schemeClr val="tx1"/>
                </a:solidFill>
                <a:latin typeface="Arial" charset="0"/>
              </a:defRPr>
            </a:lvl4pPr>
            <a:lvl5pPr marL="2057400" indent="-228600">
              <a:defRPr sz="1000">
                <a:solidFill>
                  <a:schemeClr val="tx1"/>
                </a:solidFill>
                <a:latin typeface="Arial" charset="0"/>
              </a:defRPr>
            </a:lvl5pPr>
            <a:lvl6pPr marL="2514600" indent="-228600" algn="ctr" eaLnBrk="0" fontAlgn="base" hangingPunct="0">
              <a:spcBef>
                <a:spcPct val="0"/>
              </a:spcBef>
              <a:spcAft>
                <a:spcPct val="0"/>
              </a:spcAft>
              <a:defRPr sz="1000">
                <a:solidFill>
                  <a:schemeClr val="tx1"/>
                </a:solidFill>
                <a:latin typeface="Arial" charset="0"/>
              </a:defRPr>
            </a:lvl6pPr>
            <a:lvl7pPr marL="2971800" indent="-228600" algn="ctr" eaLnBrk="0" fontAlgn="base" hangingPunct="0">
              <a:spcBef>
                <a:spcPct val="0"/>
              </a:spcBef>
              <a:spcAft>
                <a:spcPct val="0"/>
              </a:spcAft>
              <a:defRPr sz="1000">
                <a:solidFill>
                  <a:schemeClr val="tx1"/>
                </a:solidFill>
                <a:latin typeface="Arial" charset="0"/>
              </a:defRPr>
            </a:lvl7pPr>
            <a:lvl8pPr marL="3429000" indent="-228600" algn="ctr" eaLnBrk="0" fontAlgn="base" hangingPunct="0">
              <a:spcBef>
                <a:spcPct val="0"/>
              </a:spcBef>
              <a:spcAft>
                <a:spcPct val="0"/>
              </a:spcAft>
              <a:defRPr sz="1000">
                <a:solidFill>
                  <a:schemeClr val="tx1"/>
                </a:solidFill>
                <a:latin typeface="Arial" charset="0"/>
              </a:defRPr>
            </a:lvl8pPr>
            <a:lvl9pPr marL="3886200" indent="-228600" algn="ctr" eaLnBrk="0" fontAlgn="base" hangingPunct="0">
              <a:spcBef>
                <a:spcPct val="0"/>
              </a:spcBef>
              <a:spcAft>
                <a:spcPct val="0"/>
              </a:spcAft>
              <a:defRPr sz="1000">
                <a:solidFill>
                  <a:schemeClr val="tx1"/>
                </a:solidFill>
                <a:latin typeface="Arial" charset="0"/>
              </a:defRPr>
            </a:lvl9pPr>
          </a:lstStyle>
          <a:p>
            <a:pPr>
              <a:spcBef>
                <a:spcPct val="50000"/>
              </a:spcBef>
              <a:defRPr/>
            </a:pPr>
            <a:r>
              <a:rPr lang="de-DE" sz="1100" dirty="0">
                <a:cs typeface="Arial" charset="0"/>
              </a:rPr>
              <a:t>© Papilio gGmbH</a:t>
            </a:r>
          </a:p>
        </p:txBody>
      </p:sp>
    </p:spTree>
    <p:extLst>
      <p:ext uri="{BB962C8B-B14F-4D97-AF65-F5344CB8AC3E}">
        <p14:creationId xmlns:p14="http://schemas.microsoft.com/office/powerpoint/2010/main" val="29595760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0AC5FA04-7B8B-F713-EFFA-6AA30EF30089}"/>
              </a:ext>
            </a:extLst>
          </p:cNvPr>
          <p:cNvSpPr>
            <a:spLocks noGrp="1"/>
          </p:cNvSpPr>
          <p:nvPr>
            <p:ph type="body" sz="quarter" idx="11"/>
          </p:nvPr>
        </p:nvSpPr>
        <p:spPr>
          <a:xfrm>
            <a:off x="251520" y="260078"/>
            <a:ext cx="3456384" cy="360610"/>
          </a:xfrm>
        </p:spPr>
        <p:txBody>
          <a:bodyPr/>
          <a:lstStyle/>
          <a:p>
            <a:r>
              <a:rPr lang="de-DE" sz="2000" dirty="0"/>
              <a:t>Programm Papilio-6bis9</a:t>
            </a:r>
          </a:p>
        </p:txBody>
      </p:sp>
      <p:sp>
        <p:nvSpPr>
          <p:cNvPr id="8" name="Textplatzhalter 4"/>
          <p:cNvSpPr txBox="1">
            <a:spLocks/>
          </p:cNvSpPr>
          <p:nvPr/>
        </p:nvSpPr>
        <p:spPr>
          <a:xfrm>
            <a:off x="189233" y="980728"/>
            <a:ext cx="5662291" cy="5184575"/>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itchFamily="34" charset="0"/>
              <a:buNone/>
              <a:defRPr sz="1800" b="1" kern="1200" baseline="0">
                <a:solidFill>
                  <a:srgbClr val="283A84"/>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de-DE" dirty="0">
              <a:solidFill>
                <a:schemeClr val="tx1"/>
              </a:solidFill>
            </a:endParaRPr>
          </a:p>
          <a:p>
            <a:r>
              <a:rPr lang="de-DE" dirty="0">
                <a:solidFill>
                  <a:schemeClr val="tx1"/>
                </a:solidFill>
              </a:rPr>
              <a:t>Zielgruppe</a:t>
            </a:r>
          </a:p>
          <a:p>
            <a:pPr marL="285750" lvl="0" indent="-285750">
              <a:buFont typeface="Arial" pitchFamily="34" charset="0"/>
              <a:buChar char="•"/>
            </a:pPr>
            <a:r>
              <a:rPr lang="de-DE" b="0" dirty="0">
                <a:solidFill>
                  <a:prstClr val="black"/>
                </a:solidFill>
              </a:rPr>
              <a:t>Kinder der 1. und 2. Grundschulklassen (mit Weiterführung in 3. und 4. Klassen)</a:t>
            </a:r>
          </a:p>
          <a:p>
            <a:pPr marL="285750" lvl="0" indent="-285750">
              <a:buFont typeface="Arial" pitchFamily="34" charset="0"/>
              <a:buChar char="•"/>
            </a:pPr>
            <a:r>
              <a:rPr lang="de-DE" b="0" dirty="0">
                <a:solidFill>
                  <a:prstClr val="black"/>
                </a:solidFill>
              </a:rPr>
              <a:t>Grundschullehrkräfte und pädagogische Fachkräfte</a:t>
            </a:r>
          </a:p>
          <a:p>
            <a:endParaRPr lang="de-DE" dirty="0">
              <a:solidFill>
                <a:schemeClr val="tx1"/>
              </a:solidFill>
            </a:endParaRPr>
          </a:p>
          <a:p>
            <a:r>
              <a:rPr lang="de-DE" dirty="0">
                <a:solidFill>
                  <a:schemeClr val="tx1"/>
                </a:solidFill>
              </a:rPr>
              <a:t>Programmziele</a:t>
            </a:r>
          </a:p>
          <a:p>
            <a:pPr marL="285750" lvl="0" indent="-285750">
              <a:buFont typeface="Arial" panose="020B0604020202020204" pitchFamily="34" charset="0"/>
              <a:buChar char="•"/>
            </a:pPr>
            <a:r>
              <a:rPr lang="de-DE" b="0" dirty="0">
                <a:solidFill>
                  <a:schemeClr val="tx1"/>
                </a:solidFill>
              </a:rPr>
              <a:t>Förderung sozial-emotionaler Kompetenzen</a:t>
            </a:r>
          </a:p>
          <a:p>
            <a:pPr marL="285750" lvl="0" indent="-285750">
              <a:buFont typeface="Arial" panose="020B0604020202020204" pitchFamily="34" charset="0"/>
              <a:buChar char="•"/>
            </a:pPr>
            <a:r>
              <a:rPr lang="de-DE" altLang="de-DE" b="0" dirty="0">
                <a:solidFill>
                  <a:schemeClr val="tx1"/>
                </a:solidFill>
              </a:rPr>
              <a:t>Prävention von Verhaltensproblemen und emotionalen Problemen bei Grundschulkindern</a:t>
            </a:r>
          </a:p>
          <a:p>
            <a:pPr marL="285750" lvl="0" indent="-285750">
              <a:buFont typeface="Arial" panose="020B0604020202020204" pitchFamily="34" charset="0"/>
              <a:buChar char="•"/>
            </a:pPr>
            <a:r>
              <a:rPr lang="de-DE" altLang="de-DE" b="0" dirty="0">
                <a:solidFill>
                  <a:schemeClr val="tx1"/>
                </a:solidFill>
              </a:rPr>
              <a:t>Förderung eines positiven Klassenklimas</a:t>
            </a:r>
          </a:p>
          <a:p>
            <a:pPr marL="285750" indent="-285750">
              <a:buFont typeface="Arial" pitchFamily="34" charset="0"/>
              <a:buChar char="•"/>
            </a:pPr>
            <a:r>
              <a:rPr lang="de-DE" altLang="de-DE" b="0" dirty="0">
                <a:solidFill>
                  <a:schemeClr val="tx1"/>
                </a:solidFill>
              </a:rPr>
              <a:t>Unterstützung bei einem gelingenden Übergang in die Grundschule</a:t>
            </a:r>
          </a:p>
          <a:p>
            <a:pPr marL="285750" indent="-285750">
              <a:buFont typeface="Arial" pitchFamily="34" charset="0"/>
              <a:buChar char="•"/>
            </a:pPr>
            <a:endParaRPr lang="de-DE" altLang="de-DE" b="0" dirty="0">
              <a:solidFill>
                <a:schemeClr val="tx1"/>
              </a:solidFill>
            </a:endParaRPr>
          </a:p>
          <a:p>
            <a:pPr marL="285750" indent="-285750">
              <a:buFont typeface="Wingdings" panose="05000000000000000000" pitchFamily="2" charset="2"/>
              <a:buChar char="Ø"/>
            </a:pPr>
            <a:r>
              <a:rPr lang="de-DE" altLang="de-DE" b="0" dirty="0">
                <a:solidFill>
                  <a:schemeClr val="tx1"/>
                </a:solidFill>
              </a:rPr>
              <a:t>Erhalt der psychosozialen Gesundheit</a:t>
            </a:r>
          </a:p>
        </p:txBody>
      </p:sp>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82919" y="4337765"/>
            <a:ext cx="2848667" cy="18995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20072" y="1700807"/>
            <a:ext cx="2807671" cy="1872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Foliennummernplatzhalter 3">
            <a:extLst>
              <a:ext uri="{FF2B5EF4-FFF2-40B4-BE49-F238E27FC236}">
                <a16:creationId xmlns:a16="http://schemas.microsoft.com/office/drawing/2014/main" id="{09A2D3B0-523C-3B61-ADD8-1AEA252F430D}"/>
              </a:ext>
            </a:extLst>
          </p:cNvPr>
          <p:cNvSpPr txBox="1">
            <a:spLocks/>
          </p:cNvSpPr>
          <p:nvPr/>
        </p:nvSpPr>
        <p:spPr>
          <a:xfrm>
            <a:off x="6804248" y="6381328"/>
            <a:ext cx="2133600" cy="365125"/>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itchFamily="34" charset="0"/>
              <a:buNone/>
              <a:defRPr lang="de-DE" sz="1800" b="1" kern="1200" baseline="0" dirty="0">
                <a:solidFill>
                  <a:srgbClr val="024089"/>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fld id="{37097709-3703-4872-A653-C50576CFE1E5}" type="slidenum">
              <a:rPr lang="de-DE" sz="1000" b="0" smtClean="0">
                <a:solidFill>
                  <a:schemeClr val="tx1">
                    <a:lumMod val="50000"/>
                    <a:lumOff val="50000"/>
                  </a:schemeClr>
                </a:solidFill>
              </a:rPr>
              <a:pPr algn="r"/>
              <a:t>32</a:t>
            </a:fld>
            <a:endParaRPr lang="de-DE" sz="1000" b="0">
              <a:solidFill>
                <a:schemeClr val="tx1">
                  <a:lumMod val="50000"/>
                  <a:lumOff val="50000"/>
                </a:schemeClr>
              </a:solidFill>
            </a:endParaRPr>
          </a:p>
        </p:txBody>
      </p:sp>
    </p:spTree>
    <p:extLst>
      <p:ext uri="{BB962C8B-B14F-4D97-AF65-F5344CB8AC3E}">
        <p14:creationId xmlns:p14="http://schemas.microsoft.com/office/powerpoint/2010/main" val="917010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11" end="1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530" imgH="528" progId="TCLayout.ActiveDocument.1">
                  <p:embed/>
                </p:oleObj>
              </mc:Choice>
              <mc:Fallback>
                <p:oleObj name="think-cell Slide" r:id="rId3" imgW="530" imgH="528" progId="TCLayout.ActiveDocument.1">
                  <p:embed/>
                  <p:pic>
                    <p:nvPicPr>
                      <p:cNvPr id="4" name="Object 3"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31" name="Textplatzhalter 1"/>
          <p:cNvSpPr>
            <a:spLocks noGrp="1"/>
          </p:cNvSpPr>
          <p:nvPr>
            <p:ph type="body" sz="quarter" idx="11"/>
          </p:nvPr>
        </p:nvSpPr>
        <p:spPr>
          <a:xfrm>
            <a:off x="246831" y="260648"/>
            <a:ext cx="6913463" cy="361355"/>
          </a:xfrm>
        </p:spPr>
        <p:txBody>
          <a:bodyPr/>
          <a:lstStyle/>
          <a:p>
            <a:r>
              <a:rPr lang="de-DE" sz="2000" dirty="0"/>
              <a:t>Papilio-6bis9 Inhalte</a:t>
            </a:r>
          </a:p>
          <a:p>
            <a:endParaRPr lang="de-DE" dirty="0"/>
          </a:p>
        </p:txBody>
      </p:sp>
      <p:grpSp>
        <p:nvGrpSpPr>
          <p:cNvPr id="5" name="Gruppieren 4">
            <a:extLst>
              <a:ext uri="{FF2B5EF4-FFF2-40B4-BE49-F238E27FC236}">
                <a16:creationId xmlns:a16="http://schemas.microsoft.com/office/drawing/2014/main" id="{5824D48C-64F0-38F7-FFD2-3D54A9CBB9E4}"/>
              </a:ext>
            </a:extLst>
          </p:cNvPr>
          <p:cNvGrpSpPr/>
          <p:nvPr/>
        </p:nvGrpSpPr>
        <p:grpSpPr>
          <a:xfrm>
            <a:off x="4695005" y="1162031"/>
            <a:ext cx="2452176" cy="2355239"/>
            <a:chOff x="4695005" y="1162031"/>
            <a:chExt cx="2452176" cy="2355239"/>
          </a:xfrm>
        </p:grpSpPr>
        <p:sp>
          <p:nvSpPr>
            <p:cNvPr id="17" name="Rechteck 16"/>
            <p:cNvSpPr/>
            <p:nvPr/>
          </p:nvSpPr>
          <p:spPr>
            <a:xfrm>
              <a:off x="4695005" y="1162031"/>
              <a:ext cx="2448272" cy="720081"/>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latin typeface="Arial" panose="020B0604020202020204" pitchFamily="34" charset="0"/>
                  <a:cs typeface="Arial" panose="020B0604020202020204" pitchFamily="34" charset="0"/>
                </a:rPr>
                <a:t>Positives Verhalten in der Klasse</a:t>
              </a:r>
            </a:p>
          </p:txBody>
        </p:sp>
        <p:pic>
          <p:nvPicPr>
            <p:cNvPr id="16"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695005" y="1882113"/>
              <a:ext cx="2452176" cy="16351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 name="Gruppieren 6">
            <a:extLst>
              <a:ext uri="{FF2B5EF4-FFF2-40B4-BE49-F238E27FC236}">
                <a16:creationId xmlns:a16="http://schemas.microsoft.com/office/drawing/2014/main" id="{B9A11C31-DFC1-0E8C-9F32-7E8B10E44C7C}"/>
              </a:ext>
            </a:extLst>
          </p:cNvPr>
          <p:cNvGrpSpPr/>
          <p:nvPr/>
        </p:nvGrpSpPr>
        <p:grpSpPr>
          <a:xfrm>
            <a:off x="3135096" y="3752076"/>
            <a:ext cx="2430209" cy="2320936"/>
            <a:chOff x="3135096" y="3752076"/>
            <a:chExt cx="2430209" cy="2320936"/>
          </a:xfrm>
        </p:grpSpPr>
        <p:sp>
          <p:nvSpPr>
            <p:cNvPr id="18" name="Rechteck 17"/>
            <p:cNvSpPr/>
            <p:nvPr/>
          </p:nvSpPr>
          <p:spPr>
            <a:xfrm>
              <a:off x="3142366" y="3752076"/>
              <a:ext cx="2422939" cy="70263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latin typeface="Arial" panose="020B0604020202020204" pitchFamily="34" charset="0"/>
                  <a:cs typeface="Arial" panose="020B0604020202020204" pitchFamily="34" charset="0"/>
                </a:rPr>
                <a:t>Paula kommt in die Schule</a:t>
              </a:r>
            </a:p>
          </p:txBody>
        </p:sp>
        <p:pic>
          <p:nvPicPr>
            <p:cNvPr id="19" name="Picture 4" descr="Bild könnte enthalten: 2 Personen, Personen, die sitzen und Kind"/>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3135096" y="4472156"/>
              <a:ext cx="2407243" cy="160085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uppieren 5">
            <a:extLst>
              <a:ext uri="{FF2B5EF4-FFF2-40B4-BE49-F238E27FC236}">
                <a16:creationId xmlns:a16="http://schemas.microsoft.com/office/drawing/2014/main" id="{975DD2B9-B8CB-B3B4-9258-7BD69404F59A}"/>
              </a:ext>
            </a:extLst>
          </p:cNvPr>
          <p:cNvGrpSpPr/>
          <p:nvPr/>
        </p:nvGrpSpPr>
        <p:grpSpPr>
          <a:xfrm>
            <a:off x="268715" y="3737657"/>
            <a:ext cx="2448273" cy="2358343"/>
            <a:chOff x="268715" y="3737657"/>
            <a:chExt cx="2448273" cy="2358343"/>
          </a:xfrm>
        </p:grpSpPr>
        <p:sp>
          <p:nvSpPr>
            <p:cNvPr id="20" name="Rechteck 19"/>
            <p:cNvSpPr/>
            <p:nvPr/>
          </p:nvSpPr>
          <p:spPr>
            <a:xfrm>
              <a:off x="268715" y="3737657"/>
              <a:ext cx="2448272" cy="72008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latin typeface="Arial" panose="020B0604020202020204" pitchFamily="34" charset="0"/>
                  <a:cs typeface="Arial" panose="020B0604020202020204" pitchFamily="34" charset="0"/>
                </a:rPr>
                <a:t>Paula und die Kistenkobolde</a:t>
              </a:r>
            </a:p>
          </p:txBody>
        </p:sp>
        <p:pic>
          <p:nvPicPr>
            <p:cNvPr id="21" name="Picture 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68716" y="4464112"/>
              <a:ext cx="2448272" cy="1631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8" name="Gruppieren 7">
            <a:extLst>
              <a:ext uri="{FF2B5EF4-FFF2-40B4-BE49-F238E27FC236}">
                <a16:creationId xmlns:a16="http://schemas.microsoft.com/office/drawing/2014/main" id="{2EB0469E-CAB8-A136-EF54-19AACAD2F3A4}"/>
              </a:ext>
            </a:extLst>
          </p:cNvPr>
          <p:cNvGrpSpPr/>
          <p:nvPr/>
        </p:nvGrpSpPr>
        <p:grpSpPr>
          <a:xfrm>
            <a:off x="5936157" y="3752076"/>
            <a:ext cx="2424291" cy="2354637"/>
            <a:chOff x="5936157" y="3752076"/>
            <a:chExt cx="2424291" cy="2354637"/>
          </a:xfrm>
        </p:grpSpPr>
        <p:sp>
          <p:nvSpPr>
            <p:cNvPr id="23" name="Rechteck 22"/>
            <p:cNvSpPr/>
            <p:nvPr/>
          </p:nvSpPr>
          <p:spPr>
            <a:xfrm>
              <a:off x="5936157" y="3752076"/>
              <a:ext cx="2422939" cy="72008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latin typeface="Arial" panose="020B0604020202020204" pitchFamily="34" charset="0"/>
                  <a:cs typeface="Arial" panose="020B0604020202020204" pitchFamily="34" charset="0"/>
                </a:rPr>
                <a:t>Besser Lernen in der Klasse</a:t>
              </a:r>
            </a:p>
          </p:txBody>
        </p:sp>
        <p:pic>
          <p:nvPicPr>
            <p:cNvPr id="22" name="Picture 5"/>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5960140" y="4438455"/>
              <a:ext cx="2400308" cy="16682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3" name="Gruppieren 2">
            <a:extLst>
              <a:ext uri="{FF2B5EF4-FFF2-40B4-BE49-F238E27FC236}">
                <a16:creationId xmlns:a16="http://schemas.microsoft.com/office/drawing/2014/main" id="{7F694382-7633-B8D2-6BD8-91DB2D9A2920}"/>
              </a:ext>
            </a:extLst>
          </p:cNvPr>
          <p:cNvGrpSpPr/>
          <p:nvPr/>
        </p:nvGrpSpPr>
        <p:grpSpPr>
          <a:xfrm>
            <a:off x="1547664" y="1162032"/>
            <a:ext cx="2475432" cy="2377120"/>
            <a:chOff x="1547664" y="1162032"/>
            <a:chExt cx="2475432" cy="2377120"/>
          </a:xfrm>
        </p:grpSpPr>
        <p:sp>
          <p:nvSpPr>
            <p:cNvPr id="13" name="Rechteck 12"/>
            <p:cNvSpPr/>
            <p:nvPr/>
          </p:nvSpPr>
          <p:spPr>
            <a:xfrm>
              <a:off x="1547664" y="1162032"/>
              <a:ext cx="2475432" cy="720081"/>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latin typeface="Arial" panose="020B0604020202020204" pitchFamily="34" charset="0"/>
                  <a:cs typeface="Arial" panose="020B0604020202020204" pitchFamily="34" charset="0"/>
                </a:rPr>
                <a:t>Positive Feedbackkultur</a:t>
              </a:r>
            </a:p>
          </p:txBody>
        </p:sp>
        <p:pic>
          <p:nvPicPr>
            <p:cNvPr id="14"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47664" y="1888488"/>
              <a:ext cx="2475432" cy="1650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9" name="Foliennummernplatzhalter 3">
            <a:extLst>
              <a:ext uri="{FF2B5EF4-FFF2-40B4-BE49-F238E27FC236}">
                <a16:creationId xmlns:a16="http://schemas.microsoft.com/office/drawing/2014/main" id="{DCB0CFE2-7905-FC69-CE59-2A894C76D0B8}"/>
              </a:ext>
            </a:extLst>
          </p:cNvPr>
          <p:cNvSpPr txBox="1">
            <a:spLocks/>
          </p:cNvSpPr>
          <p:nvPr/>
        </p:nvSpPr>
        <p:spPr>
          <a:xfrm>
            <a:off x="6804248" y="6381328"/>
            <a:ext cx="2133600" cy="365125"/>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itchFamily="34" charset="0"/>
              <a:buNone/>
              <a:defRPr lang="de-DE" sz="1800" b="1" kern="1200" baseline="0" dirty="0">
                <a:solidFill>
                  <a:srgbClr val="024089"/>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fld id="{37097709-3703-4872-A653-C50576CFE1E5}" type="slidenum">
              <a:rPr lang="de-DE" sz="1000" b="0" smtClean="0">
                <a:solidFill>
                  <a:schemeClr val="tx1">
                    <a:lumMod val="50000"/>
                    <a:lumOff val="50000"/>
                  </a:schemeClr>
                </a:solidFill>
              </a:rPr>
              <a:pPr algn="r"/>
              <a:t>33</a:t>
            </a:fld>
            <a:endParaRPr lang="de-DE" sz="1000" b="0">
              <a:solidFill>
                <a:schemeClr val="tx1">
                  <a:lumMod val="50000"/>
                  <a:lumOff val="50000"/>
                </a:schemeClr>
              </a:solidFill>
            </a:endParaRPr>
          </a:p>
        </p:txBody>
      </p:sp>
    </p:spTree>
    <p:extLst>
      <p:ext uri="{BB962C8B-B14F-4D97-AF65-F5344CB8AC3E}">
        <p14:creationId xmlns:p14="http://schemas.microsoft.com/office/powerpoint/2010/main" val="1761746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47756" y="260648"/>
            <a:ext cx="6995120" cy="402770"/>
          </a:xfrm>
        </p:spPr>
        <p:txBody>
          <a:bodyPr/>
          <a:lstStyle/>
          <a:p>
            <a:br>
              <a:rPr lang="de-DE" dirty="0"/>
            </a:br>
            <a:r>
              <a:rPr lang="de-DE" dirty="0"/>
              <a:t>Übersicht der Trainer*</a:t>
            </a:r>
            <a:r>
              <a:rPr lang="de-DE" dirty="0" err="1"/>
              <a:t>innenfortbildung</a:t>
            </a:r>
            <a:r>
              <a:rPr lang="de-DE" dirty="0"/>
              <a:t> </a:t>
            </a:r>
            <a:br>
              <a:rPr lang="de-DE" dirty="0"/>
            </a:br>
            <a:r>
              <a:rPr lang="de-DE" dirty="0"/>
              <a:t>Papilio-6bis9</a:t>
            </a:r>
            <a:br>
              <a:rPr lang="de-DE" dirty="0"/>
            </a:br>
            <a:endParaRPr lang="de-DE" dirty="0"/>
          </a:p>
        </p:txBody>
      </p:sp>
      <p:graphicFrame>
        <p:nvGraphicFramePr>
          <p:cNvPr id="6" name="Inhaltsplatzhalter 5"/>
          <p:cNvGraphicFramePr>
            <a:graphicFrameLocks noGrp="1"/>
          </p:cNvGraphicFramePr>
          <p:nvPr>
            <p:ph idx="1"/>
          </p:nvPr>
        </p:nvGraphicFramePr>
        <p:xfrm>
          <a:off x="179512" y="1071671"/>
          <a:ext cx="8784978" cy="5415893"/>
        </p:xfrm>
        <a:graphic>
          <a:graphicData uri="http://schemas.openxmlformats.org/drawingml/2006/table">
            <a:tbl>
              <a:tblPr firstRow="1" bandRow="1">
                <a:tableStyleId>{5C22544A-7EE6-4342-B048-85BDC9FD1C3A}</a:tableStyleId>
              </a:tblPr>
              <a:tblGrid>
                <a:gridCol w="1464163">
                  <a:extLst>
                    <a:ext uri="{9D8B030D-6E8A-4147-A177-3AD203B41FA5}">
                      <a16:colId xmlns:a16="http://schemas.microsoft.com/office/drawing/2014/main" val="20000"/>
                    </a:ext>
                  </a:extLst>
                </a:gridCol>
                <a:gridCol w="1464163">
                  <a:extLst>
                    <a:ext uri="{9D8B030D-6E8A-4147-A177-3AD203B41FA5}">
                      <a16:colId xmlns:a16="http://schemas.microsoft.com/office/drawing/2014/main" val="20001"/>
                    </a:ext>
                  </a:extLst>
                </a:gridCol>
                <a:gridCol w="1464163">
                  <a:extLst>
                    <a:ext uri="{9D8B030D-6E8A-4147-A177-3AD203B41FA5}">
                      <a16:colId xmlns:a16="http://schemas.microsoft.com/office/drawing/2014/main" val="20002"/>
                    </a:ext>
                  </a:extLst>
                </a:gridCol>
                <a:gridCol w="1464163">
                  <a:extLst>
                    <a:ext uri="{9D8B030D-6E8A-4147-A177-3AD203B41FA5}">
                      <a16:colId xmlns:a16="http://schemas.microsoft.com/office/drawing/2014/main" val="20003"/>
                    </a:ext>
                  </a:extLst>
                </a:gridCol>
                <a:gridCol w="1464163">
                  <a:extLst>
                    <a:ext uri="{9D8B030D-6E8A-4147-A177-3AD203B41FA5}">
                      <a16:colId xmlns:a16="http://schemas.microsoft.com/office/drawing/2014/main" val="20004"/>
                    </a:ext>
                  </a:extLst>
                </a:gridCol>
                <a:gridCol w="1464163">
                  <a:extLst>
                    <a:ext uri="{9D8B030D-6E8A-4147-A177-3AD203B41FA5}">
                      <a16:colId xmlns:a16="http://schemas.microsoft.com/office/drawing/2014/main" val="20005"/>
                    </a:ext>
                  </a:extLst>
                </a:gridCol>
              </a:tblGrid>
              <a:tr h="331378">
                <a:tc>
                  <a:txBody>
                    <a:bodyPr/>
                    <a:lstStyle/>
                    <a:p>
                      <a:pPr algn="ctr"/>
                      <a:r>
                        <a:rPr lang="de-DE" sz="1600"/>
                        <a:t>Tag 1</a:t>
                      </a:r>
                    </a:p>
                  </a:txBody>
                  <a:tcPr>
                    <a:solidFill>
                      <a:srgbClr val="024089"/>
                    </a:solidFill>
                  </a:tcPr>
                </a:tc>
                <a:tc>
                  <a:txBody>
                    <a:bodyPr/>
                    <a:lstStyle/>
                    <a:p>
                      <a:pPr algn="ctr"/>
                      <a:r>
                        <a:rPr lang="de-DE" sz="1600"/>
                        <a:t>Tag 2</a:t>
                      </a:r>
                    </a:p>
                  </a:txBody>
                  <a:tcPr>
                    <a:solidFill>
                      <a:srgbClr val="024089"/>
                    </a:solidFill>
                  </a:tcPr>
                </a:tc>
                <a:tc>
                  <a:txBody>
                    <a:bodyPr/>
                    <a:lstStyle/>
                    <a:p>
                      <a:pPr algn="ctr"/>
                      <a:r>
                        <a:rPr lang="de-DE" sz="1600"/>
                        <a:t>Tag 3</a:t>
                      </a:r>
                    </a:p>
                  </a:txBody>
                  <a:tcPr>
                    <a:solidFill>
                      <a:srgbClr val="024089"/>
                    </a:solidFill>
                  </a:tcPr>
                </a:tc>
                <a:tc>
                  <a:txBody>
                    <a:bodyPr/>
                    <a:lstStyle/>
                    <a:p>
                      <a:pPr algn="ctr"/>
                      <a:r>
                        <a:rPr lang="de-DE" sz="1600"/>
                        <a:t>Tag 4</a:t>
                      </a:r>
                    </a:p>
                  </a:txBody>
                  <a:tcPr>
                    <a:solidFill>
                      <a:srgbClr val="024089"/>
                    </a:solidFill>
                  </a:tcPr>
                </a:tc>
                <a:tc>
                  <a:txBody>
                    <a:bodyPr/>
                    <a:lstStyle/>
                    <a:p>
                      <a:pPr algn="ctr"/>
                      <a:r>
                        <a:rPr lang="de-DE" sz="1600"/>
                        <a:t>Tag 5</a:t>
                      </a:r>
                    </a:p>
                  </a:txBody>
                  <a:tcPr>
                    <a:solidFill>
                      <a:srgbClr val="024089"/>
                    </a:solidFill>
                  </a:tcPr>
                </a:tc>
                <a:tc>
                  <a:txBody>
                    <a:bodyPr/>
                    <a:lstStyle/>
                    <a:p>
                      <a:pPr algn="ctr"/>
                      <a:r>
                        <a:rPr lang="de-DE" sz="1600"/>
                        <a:t>Tag 6</a:t>
                      </a:r>
                    </a:p>
                  </a:txBody>
                  <a:tcPr>
                    <a:solidFill>
                      <a:srgbClr val="024089"/>
                    </a:solidFill>
                  </a:tcPr>
                </a:tc>
                <a:extLst>
                  <a:ext uri="{0D108BD9-81ED-4DB2-BD59-A6C34878D82A}">
                    <a16:rowId xmlns:a16="http://schemas.microsoft.com/office/drawing/2014/main" val="10000"/>
                  </a:ext>
                </a:extLst>
              </a:tr>
              <a:tr h="33137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1600">
                          <a:solidFill>
                            <a:schemeClr val="bg1"/>
                          </a:solidFill>
                          <a:latin typeface="Arial" panose="020B0604020202020204" pitchFamily="34" charset="0"/>
                          <a:cs typeface="Arial" panose="020B0604020202020204" pitchFamily="34" charset="0"/>
                        </a:rPr>
                        <a:t>½</a:t>
                      </a:r>
                      <a:r>
                        <a:rPr lang="de-DE" sz="1600" baseline="0">
                          <a:solidFill>
                            <a:schemeClr val="bg1"/>
                          </a:solidFill>
                          <a:latin typeface="Arial" panose="020B0604020202020204" pitchFamily="34" charset="0"/>
                          <a:cs typeface="Arial" panose="020B0604020202020204" pitchFamily="34" charset="0"/>
                        </a:rPr>
                        <a:t> Tag</a:t>
                      </a:r>
                      <a:endParaRPr lang="de-DE" sz="1600">
                        <a:solidFill>
                          <a:schemeClr val="bg1"/>
                        </a:solidFill>
                        <a:latin typeface="Arial" panose="020B0604020202020204" pitchFamily="34" charset="0"/>
                        <a:cs typeface="Arial" panose="020B0604020202020204" pitchFamily="34" charset="0"/>
                      </a:endParaRPr>
                    </a:p>
                  </a:txBody>
                  <a:tcPr>
                    <a:solidFill>
                      <a:srgbClr val="024089"/>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1600">
                          <a:solidFill>
                            <a:schemeClr val="bg1"/>
                          </a:solidFill>
                          <a:latin typeface="Arial" panose="020B0604020202020204" pitchFamily="34" charset="0"/>
                          <a:cs typeface="Arial" panose="020B0604020202020204" pitchFamily="34" charset="0"/>
                        </a:rPr>
                        <a:t>1 Tag</a:t>
                      </a:r>
                    </a:p>
                  </a:txBody>
                  <a:tcPr>
                    <a:solidFill>
                      <a:srgbClr val="024089"/>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1600">
                          <a:solidFill>
                            <a:schemeClr val="bg1"/>
                          </a:solidFill>
                          <a:latin typeface="Arial" panose="020B0604020202020204" pitchFamily="34" charset="0"/>
                          <a:cs typeface="Arial" panose="020B0604020202020204" pitchFamily="34" charset="0"/>
                        </a:rPr>
                        <a:t>½ Tag</a:t>
                      </a:r>
                    </a:p>
                  </a:txBody>
                  <a:tcPr>
                    <a:solidFill>
                      <a:srgbClr val="024089"/>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1600">
                          <a:solidFill>
                            <a:schemeClr val="bg1"/>
                          </a:solidFill>
                          <a:latin typeface="Arial" panose="020B0604020202020204" pitchFamily="34" charset="0"/>
                          <a:cs typeface="Arial" panose="020B0604020202020204" pitchFamily="34" charset="0"/>
                        </a:rPr>
                        <a:t>½</a:t>
                      </a:r>
                      <a:r>
                        <a:rPr lang="de-DE" sz="1600" baseline="0">
                          <a:solidFill>
                            <a:schemeClr val="bg1"/>
                          </a:solidFill>
                          <a:latin typeface="Arial" panose="020B0604020202020204" pitchFamily="34" charset="0"/>
                          <a:cs typeface="Arial" panose="020B0604020202020204" pitchFamily="34" charset="0"/>
                        </a:rPr>
                        <a:t> </a:t>
                      </a:r>
                      <a:r>
                        <a:rPr lang="de-DE" sz="1600">
                          <a:solidFill>
                            <a:schemeClr val="bg1"/>
                          </a:solidFill>
                          <a:latin typeface="Arial" panose="020B0604020202020204" pitchFamily="34" charset="0"/>
                          <a:cs typeface="Arial" panose="020B0604020202020204" pitchFamily="34" charset="0"/>
                        </a:rPr>
                        <a:t>Tag</a:t>
                      </a:r>
                    </a:p>
                  </a:txBody>
                  <a:tcPr>
                    <a:solidFill>
                      <a:srgbClr val="024089"/>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1600">
                          <a:solidFill>
                            <a:schemeClr val="bg1"/>
                          </a:solidFill>
                          <a:latin typeface="Arial" panose="020B0604020202020204" pitchFamily="34" charset="0"/>
                          <a:cs typeface="Arial" panose="020B0604020202020204" pitchFamily="34" charset="0"/>
                        </a:rPr>
                        <a:t>1 Tag</a:t>
                      </a:r>
                    </a:p>
                  </a:txBody>
                  <a:tcPr>
                    <a:solidFill>
                      <a:srgbClr val="024089"/>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1600">
                          <a:solidFill>
                            <a:schemeClr val="bg1"/>
                          </a:solidFill>
                          <a:latin typeface="Arial" panose="020B0604020202020204" pitchFamily="34" charset="0"/>
                          <a:cs typeface="Arial" panose="020B0604020202020204" pitchFamily="34" charset="0"/>
                        </a:rPr>
                        <a:t>½ Tag</a:t>
                      </a:r>
                    </a:p>
                  </a:txBody>
                  <a:tcPr>
                    <a:solidFill>
                      <a:srgbClr val="024089"/>
                    </a:solidFill>
                  </a:tcPr>
                </a:tc>
                <a:extLst>
                  <a:ext uri="{0D108BD9-81ED-4DB2-BD59-A6C34878D82A}">
                    <a16:rowId xmlns:a16="http://schemas.microsoft.com/office/drawing/2014/main" val="10001"/>
                  </a:ext>
                </a:extLst>
              </a:tr>
              <a:tr h="2244336">
                <a:tc>
                  <a:txBody>
                    <a:bodyPr/>
                    <a:lstStyle/>
                    <a:p>
                      <a:pPr marL="171450" indent="-171450">
                        <a:buFont typeface="Arial" panose="020B0604020202020204" pitchFamily="34" charset="0"/>
                        <a:buChar char="•"/>
                      </a:pPr>
                      <a:endParaRPr lang="de-DE" sz="1100" kern="1200">
                        <a:solidFill>
                          <a:schemeClr val="tx1"/>
                        </a:solidFill>
                        <a:effectLst/>
                        <a:latin typeface="Arial" panose="020B0604020202020204" pitchFamily="34" charset="0"/>
                        <a:ea typeface="+mn-ea"/>
                        <a:cs typeface="Arial" panose="020B0604020202020204" pitchFamily="34" charset="0"/>
                      </a:endParaRPr>
                    </a:p>
                  </a:txBody>
                  <a:tcPr/>
                </a:tc>
                <a:tc>
                  <a:txBody>
                    <a:bodyPr/>
                    <a:lstStyle/>
                    <a:p>
                      <a:pPr marL="171450" indent="-171450">
                        <a:buFont typeface="Arial" panose="020B0604020202020204" pitchFamily="34" charset="0"/>
                        <a:buChar char="•"/>
                      </a:pPr>
                      <a:r>
                        <a:rPr lang="de-DE" sz="1100" dirty="0">
                          <a:solidFill>
                            <a:schemeClr val="tx1"/>
                          </a:solidFill>
                          <a:latin typeface="Arial" panose="020B0604020202020204" pitchFamily="34" charset="0"/>
                          <a:cs typeface="Arial" panose="020B0604020202020204" pitchFamily="34" charset="0"/>
                        </a:rPr>
                        <a:t>Theoretische Grundlagen Lehrer  - Schüler Beziehung</a:t>
                      </a:r>
                    </a:p>
                    <a:p>
                      <a:pPr marL="171450" indent="-171450">
                        <a:buFont typeface="Arial" panose="020B0604020202020204" pitchFamily="34" charset="0"/>
                        <a:buChar char="•"/>
                      </a:pPr>
                      <a:r>
                        <a:rPr lang="de-DE" sz="1100" dirty="0">
                          <a:solidFill>
                            <a:schemeClr val="tx1"/>
                          </a:solidFill>
                          <a:latin typeface="Arial" panose="020B0604020202020204" pitchFamily="34" charset="0"/>
                          <a:cs typeface="Arial" panose="020B0604020202020204" pitchFamily="34" charset="0"/>
                        </a:rPr>
                        <a:t>Positive Feedbackkultur </a:t>
                      </a:r>
                    </a:p>
                  </a:txBody>
                  <a:tcPr/>
                </a:tc>
                <a:tc>
                  <a:txBody>
                    <a:bodyPr/>
                    <a:lstStyle/>
                    <a:p>
                      <a:pPr marL="171450" indent="-171450">
                        <a:buFont typeface="Arial" panose="020B0604020202020204" pitchFamily="34" charset="0"/>
                        <a:buChar char="•"/>
                      </a:pPr>
                      <a:r>
                        <a:rPr lang="de-DE" sz="1100" err="1">
                          <a:solidFill>
                            <a:schemeClr val="tx1"/>
                          </a:solidFill>
                          <a:latin typeface="Arial" panose="020B0604020202020204" pitchFamily="34" charset="0"/>
                          <a:cs typeface="Arial" panose="020B0604020202020204" pitchFamily="34" charset="0"/>
                        </a:rPr>
                        <a:t>kindorientierte</a:t>
                      </a:r>
                      <a:r>
                        <a:rPr lang="de-DE" sz="1100" baseline="0">
                          <a:solidFill>
                            <a:schemeClr val="tx1"/>
                          </a:solidFill>
                          <a:latin typeface="Arial" panose="020B0604020202020204" pitchFamily="34" charset="0"/>
                          <a:cs typeface="Arial" panose="020B0604020202020204" pitchFamily="34" charset="0"/>
                        </a:rPr>
                        <a:t> </a:t>
                      </a:r>
                      <a:r>
                        <a:rPr lang="de-DE" sz="1100">
                          <a:solidFill>
                            <a:schemeClr val="tx1"/>
                          </a:solidFill>
                          <a:latin typeface="Arial" panose="020B0604020202020204" pitchFamily="34" charset="0"/>
                          <a:cs typeface="Arial" panose="020B0604020202020204" pitchFamily="34" charset="0"/>
                        </a:rPr>
                        <a:t>Maßnahmen</a:t>
                      </a:r>
                    </a:p>
                    <a:p>
                      <a:pPr marL="171450" indent="-171450">
                        <a:buFont typeface="Arial" panose="020B0604020202020204" pitchFamily="34" charset="0"/>
                        <a:buChar char="•"/>
                      </a:pPr>
                      <a:r>
                        <a:rPr lang="de-DE" sz="1100">
                          <a:solidFill>
                            <a:schemeClr val="tx1"/>
                          </a:solidFill>
                          <a:latin typeface="Arial" panose="020B0604020202020204" pitchFamily="34" charset="0"/>
                          <a:cs typeface="Arial" panose="020B0604020202020204" pitchFamily="34" charset="0"/>
                        </a:rPr>
                        <a:t>Paula und die Kistenkobolde</a:t>
                      </a:r>
                    </a:p>
                    <a:p>
                      <a:pPr marL="171450" lvl="0" indent="-171450">
                        <a:buFont typeface="Arial" panose="020B0604020202020204" pitchFamily="34" charset="0"/>
                        <a:buChar char="•"/>
                      </a:pPr>
                      <a:r>
                        <a:rPr lang="de-DE" sz="1100">
                          <a:solidFill>
                            <a:schemeClr val="tx1"/>
                          </a:solidFill>
                          <a:latin typeface="Arial" panose="020B0604020202020204" pitchFamily="34" charset="0"/>
                          <a:cs typeface="Arial" panose="020B0604020202020204" pitchFamily="34" charset="0"/>
                        </a:rPr>
                        <a:t>Paula kommt in die Schule</a:t>
                      </a:r>
                    </a:p>
                    <a:p>
                      <a:pPr marL="171450" lvl="0" indent="-171450">
                        <a:buFont typeface="Arial" panose="020B0604020202020204" pitchFamily="34" charset="0"/>
                        <a:buChar char="•"/>
                      </a:pPr>
                      <a:r>
                        <a:rPr lang="de-DE" sz="1100">
                          <a:solidFill>
                            <a:schemeClr val="tx1"/>
                          </a:solidFill>
                          <a:latin typeface="Arial" panose="020B0604020202020204" pitchFamily="34" charset="0"/>
                          <a:cs typeface="Arial" panose="020B0604020202020204" pitchFamily="34" charset="0"/>
                        </a:rPr>
                        <a:t>Problemlöse-training</a:t>
                      </a:r>
                    </a:p>
                    <a:p>
                      <a:pPr marL="171450" lvl="0" indent="-171450">
                        <a:buFont typeface="Arial" panose="020B0604020202020204" pitchFamily="34" charset="0"/>
                        <a:buChar char="•"/>
                      </a:pPr>
                      <a:r>
                        <a:rPr lang="de-DE" sz="1100">
                          <a:solidFill>
                            <a:schemeClr val="tx1"/>
                          </a:solidFill>
                          <a:latin typeface="Arial" panose="020B0604020202020204" pitchFamily="34" charset="0"/>
                          <a:cs typeface="Arial" panose="020B0604020202020204" pitchFamily="34" charset="0"/>
                        </a:rPr>
                        <a:t>Besser lernen in der Klasse</a:t>
                      </a:r>
                    </a:p>
                    <a:p>
                      <a:pPr marL="171450" lvl="0" indent="-171450">
                        <a:buFont typeface="Arial" panose="020B0604020202020204" pitchFamily="34" charset="0"/>
                        <a:buChar char="•"/>
                      </a:pPr>
                      <a:r>
                        <a:rPr lang="de-DE" sz="1100">
                          <a:solidFill>
                            <a:schemeClr val="tx1"/>
                          </a:solidFill>
                          <a:latin typeface="Arial" panose="020B0604020202020204" pitchFamily="34" charset="0"/>
                          <a:cs typeface="Arial" panose="020B0604020202020204" pitchFamily="34" charset="0"/>
                        </a:rPr>
                        <a:t>Förderung der Exekutiv-funktionen</a:t>
                      </a:r>
                    </a:p>
                  </a:txBody>
                  <a:tcPr/>
                </a:tc>
                <a:tc>
                  <a:txBody>
                    <a:bodyPr/>
                    <a:lstStyle/>
                    <a:p>
                      <a:endParaRPr lang="de-DE" sz="1100">
                        <a:solidFill>
                          <a:schemeClr val="tx1"/>
                        </a:solidFill>
                      </a:endParaRPr>
                    </a:p>
                  </a:txBody>
                  <a:tcPr/>
                </a:tc>
                <a:tc>
                  <a:txBody>
                    <a:bodyPr/>
                    <a:lstStyle/>
                    <a:p>
                      <a:pPr marL="171450" indent="-171450">
                        <a:buFont typeface="Arial" panose="020B0604020202020204" pitchFamily="34" charset="0"/>
                        <a:buChar char="•"/>
                      </a:pPr>
                      <a:r>
                        <a:rPr lang="de-DE" sz="1100">
                          <a:solidFill>
                            <a:schemeClr val="tx1"/>
                          </a:solidFill>
                          <a:latin typeface="Arial" panose="020B0604020202020204" pitchFamily="34" charset="0"/>
                          <a:cs typeface="Arial" panose="020B0604020202020204" pitchFamily="34" charset="0"/>
                        </a:rPr>
                        <a:t>Praxisteil Eröffnung der Seminartage </a:t>
                      </a:r>
                    </a:p>
                    <a:p>
                      <a:pPr marL="171450" indent="-171450">
                        <a:buFont typeface="Arial" panose="020B0604020202020204" pitchFamily="34" charset="0"/>
                        <a:buChar char="•"/>
                      </a:pPr>
                      <a:r>
                        <a:rPr lang="de-DE" sz="1100">
                          <a:solidFill>
                            <a:schemeClr val="tx1"/>
                          </a:solidFill>
                          <a:latin typeface="Arial" panose="020B0604020202020204" pitchFamily="34" charset="0"/>
                          <a:cs typeface="Arial" panose="020B0604020202020204" pitchFamily="34" charset="0"/>
                        </a:rPr>
                        <a:t>theoretische Grundlagen zur positiven Psychologie,</a:t>
                      </a:r>
                    </a:p>
                    <a:p>
                      <a:pPr marL="171450" indent="-171450">
                        <a:buFont typeface="Arial" panose="020B0604020202020204" pitchFamily="34" charset="0"/>
                        <a:buChar char="•"/>
                      </a:pPr>
                      <a:r>
                        <a:rPr lang="de-DE" sz="1100">
                          <a:solidFill>
                            <a:schemeClr val="tx1"/>
                          </a:solidFill>
                          <a:latin typeface="Arial" panose="020B0604020202020204" pitchFamily="34" charset="0"/>
                          <a:cs typeface="Arial" panose="020B0604020202020204" pitchFamily="34" charset="0"/>
                        </a:rPr>
                        <a:t>Selbstbild und Haltung der Lehrkraft</a:t>
                      </a:r>
                    </a:p>
                  </a:txBody>
                  <a:tcPr/>
                </a:tc>
                <a:tc>
                  <a:txBody>
                    <a:bodyPr/>
                    <a:lstStyle/>
                    <a:p>
                      <a:pPr marL="171450" indent="-171450">
                        <a:buFont typeface="Arial" panose="020B0604020202020204" pitchFamily="34" charset="0"/>
                        <a:buChar char="•"/>
                      </a:pPr>
                      <a:r>
                        <a:rPr lang="de-DE" sz="1100">
                          <a:solidFill>
                            <a:schemeClr val="tx1"/>
                          </a:solidFill>
                          <a:latin typeface="Arial" panose="020B0604020202020204" pitchFamily="34" charset="0"/>
                          <a:cs typeface="Arial" panose="020B0604020202020204" pitchFamily="34" charset="0"/>
                        </a:rPr>
                        <a:t>Online – Datenverwaltung,</a:t>
                      </a:r>
                    </a:p>
                    <a:p>
                      <a:pPr marL="171450" indent="-171450">
                        <a:buFont typeface="Arial" panose="020B0604020202020204" pitchFamily="34" charset="0"/>
                        <a:buChar char="•"/>
                      </a:pPr>
                      <a:r>
                        <a:rPr lang="de-DE" sz="1100">
                          <a:solidFill>
                            <a:schemeClr val="tx1"/>
                          </a:solidFill>
                          <a:latin typeface="Arial" panose="020B0604020202020204" pitchFamily="34" charset="0"/>
                          <a:cs typeface="Arial" panose="020B0604020202020204" pitchFamily="34" charset="0"/>
                        </a:rPr>
                        <a:t>Dokumentation</a:t>
                      </a:r>
                    </a:p>
                    <a:p>
                      <a:pPr marL="171450" indent="-171450">
                        <a:buFont typeface="Arial" panose="020B0604020202020204" pitchFamily="34" charset="0"/>
                        <a:buChar char="•"/>
                      </a:pPr>
                      <a:r>
                        <a:rPr lang="de-DE" sz="1100">
                          <a:solidFill>
                            <a:schemeClr val="tx1"/>
                          </a:solidFill>
                          <a:latin typeface="Arial" panose="020B0604020202020204" pitchFamily="34" charset="0"/>
                          <a:cs typeface="Arial" panose="020B0604020202020204" pitchFamily="34" charset="0"/>
                        </a:rPr>
                        <a:t>Trainerselbstbild</a:t>
                      </a:r>
                    </a:p>
                    <a:p>
                      <a:pPr marL="171450" indent="-171450">
                        <a:buFont typeface="Arial" panose="020B0604020202020204" pitchFamily="34" charset="0"/>
                        <a:buChar char="•"/>
                      </a:pPr>
                      <a:r>
                        <a:rPr lang="de-DE" sz="1100">
                          <a:solidFill>
                            <a:schemeClr val="tx1"/>
                          </a:solidFill>
                          <a:latin typeface="Arial" panose="020B0604020202020204" pitchFamily="34" charset="0"/>
                          <a:cs typeface="Arial" panose="020B0604020202020204" pitchFamily="34" charset="0"/>
                        </a:rPr>
                        <a:t>Nächste</a:t>
                      </a:r>
                      <a:r>
                        <a:rPr lang="de-DE" sz="1100" baseline="0">
                          <a:solidFill>
                            <a:schemeClr val="tx1"/>
                          </a:solidFill>
                          <a:latin typeface="Arial" panose="020B0604020202020204" pitchFamily="34" charset="0"/>
                          <a:cs typeface="Arial" panose="020B0604020202020204" pitchFamily="34" charset="0"/>
                        </a:rPr>
                        <a:t> </a:t>
                      </a:r>
                      <a:r>
                        <a:rPr lang="de-DE" sz="1100">
                          <a:solidFill>
                            <a:schemeClr val="tx1"/>
                          </a:solidFill>
                          <a:latin typeface="Arial" panose="020B0604020202020204" pitchFamily="34" charset="0"/>
                          <a:cs typeface="Arial" panose="020B0604020202020204" pitchFamily="34" charset="0"/>
                        </a:rPr>
                        <a:t>Schritte</a:t>
                      </a:r>
                    </a:p>
                    <a:p>
                      <a:pPr marL="171450" indent="-171450">
                        <a:buFont typeface="Arial" panose="020B0604020202020204" pitchFamily="34" charset="0"/>
                        <a:buChar char="•"/>
                      </a:pPr>
                      <a:r>
                        <a:rPr lang="de-DE" sz="1100">
                          <a:solidFill>
                            <a:schemeClr val="tx1"/>
                          </a:solidFill>
                          <a:latin typeface="Arial" panose="020B0604020202020204" pitchFamily="34" charset="0"/>
                          <a:cs typeface="Arial" panose="020B0604020202020204" pitchFamily="34" charset="0"/>
                        </a:rPr>
                        <a:t>Gesamtreflexion des Trainerseminars</a:t>
                      </a:r>
                    </a:p>
                    <a:p>
                      <a:pPr marL="0" indent="0">
                        <a:buFont typeface="Arial" panose="020B0604020202020204" pitchFamily="34" charset="0"/>
                        <a:buNone/>
                      </a:pPr>
                      <a:endParaRPr lang="de-DE" sz="1100">
                        <a:solidFill>
                          <a:schemeClr val="tx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2"/>
                  </a:ext>
                </a:extLst>
              </a:tr>
              <a:tr h="2474573">
                <a:tc>
                  <a:txBody>
                    <a:bodyPr/>
                    <a:lstStyle/>
                    <a:p>
                      <a:pPr marL="171450" indent="-171450">
                        <a:buFont typeface="Arial" panose="020B0604020202020204" pitchFamily="34" charset="0"/>
                        <a:buChar char="•"/>
                      </a:pPr>
                      <a:r>
                        <a:rPr lang="de-DE" sz="1100" kern="1200">
                          <a:solidFill>
                            <a:schemeClr val="tx1"/>
                          </a:solidFill>
                          <a:effectLst/>
                          <a:latin typeface="Arial" panose="020B0604020202020204" pitchFamily="34" charset="0"/>
                          <a:ea typeface="+mn-ea"/>
                          <a:cs typeface="Arial" panose="020B0604020202020204" pitchFamily="34" charset="0"/>
                        </a:rPr>
                        <a:t>Papilio</a:t>
                      </a:r>
                      <a:r>
                        <a:rPr lang="de-DE" sz="1100" kern="1200" baseline="0">
                          <a:solidFill>
                            <a:schemeClr val="tx1"/>
                          </a:solidFill>
                          <a:effectLst/>
                          <a:latin typeface="Arial" panose="020B0604020202020204" pitchFamily="34" charset="0"/>
                          <a:ea typeface="+mn-ea"/>
                          <a:cs typeface="Arial" panose="020B0604020202020204" pitchFamily="34" charset="0"/>
                        </a:rPr>
                        <a:t> </a:t>
                      </a:r>
                      <a:r>
                        <a:rPr lang="de-DE" sz="1100" kern="1200">
                          <a:solidFill>
                            <a:schemeClr val="tx1"/>
                          </a:solidFill>
                          <a:effectLst/>
                          <a:latin typeface="Arial" panose="020B0604020202020204" pitchFamily="34" charset="0"/>
                          <a:ea typeface="+mn-ea"/>
                          <a:cs typeface="Arial" panose="020B0604020202020204" pitchFamily="34" charset="0"/>
                        </a:rPr>
                        <a:t>– das </a:t>
                      </a:r>
                      <a:r>
                        <a:rPr lang="de-DE" sz="1050" kern="1200">
                          <a:solidFill>
                            <a:schemeClr val="tx1"/>
                          </a:solidFill>
                          <a:effectLst/>
                          <a:latin typeface="Arial" panose="020B0604020202020204" pitchFamily="34" charset="0"/>
                          <a:ea typeface="+mn-ea"/>
                          <a:cs typeface="Arial" panose="020B0604020202020204" pitchFamily="34" charset="0"/>
                        </a:rPr>
                        <a:t>Programmkonzept</a:t>
                      </a:r>
                    </a:p>
                    <a:p>
                      <a:pPr marL="171450" indent="-171450">
                        <a:buFont typeface="Arial" panose="020B0604020202020204" pitchFamily="34" charset="0"/>
                        <a:buChar char="•"/>
                      </a:pPr>
                      <a:r>
                        <a:rPr lang="de-DE" sz="1100" kern="1200">
                          <a:solidFill>
                            <a:schemeClr val="tx1"/>
                          </a:solidFill>
                          <a:effectLst/>
                          <a:latin typeface="Arial" panose="020B0604020202020204" pitchFamily="34" charset="0"/>
                          <a:ea typeface="+mn-ea"/>
                          <a:cs typeface="Arial" panose="020B0604020202020204" pitchFamily="34" charset="0"/>
                        </a:rPr>
                        <a:t>Ziele und Inhalte</a:t>
                      </a:r>
                    </a:p>
                    <a:p>
                      <a:pPr marL="171450" indent="-171450">
                        <a:buFont typeface="Arial" panose="020B0604020202020204" pitchFamily="34" charset="0"/>
                        <a:buChar char="•"/>
                      </a:pPr>
                      <a:r>
                        <a:rPr lang="de-DE" sz="1100" kern="1200">
                          <a:solidFill>
                            <a:schemeClr val="tx1"/>
                          </a:solidFill>
                          <a:effectLst/>
                          <a:latin typeface="Arial" panose="020B0604020202020204" pitchFamily="34" charset="0"/>
                          <a:ea typeface="+mn-ea"/>
                          <a:cs typeface="Arial" panose="020B0604020202020204" pitchFamily="34" charset="0"/>
                        </a:rPr>
                        <a:t>Gesamtüberblick </a:t>
                      </a:r>
                    </a:p>
                    <a:p>
                      <a:pPr marL="171450" indent="-171450">
                        <a:buFont typeface="Arial" panose="020B0604020202020204" pitchFamily="34" charset="0"/>
                        <a:buChar char="•"/>
                      </a:pPr>
                      <a:r>
                        <a:rPr lang="de-DE" sz="1100" kern="1200">
                          <a:solidFill>
                            <a:schemeClr val="tx1"/>
                          </a:solidFill>
                          <a:effectLst/>
                          <a:latin typeface="Arial" panose="020B0604020202020204" pitchFamily="34" charset="0"/>
                          <a:ea typeface="+mn-ea"/>
                          <a:cs typeface="Arial" panose="020B0604020202020204" pitchFamily="34" charset="0"/>
                        </a:rPr>
                        <a:t>Theoretisch-wissenschaftliche Grundlagen des Programms</a:t>
                      </a:r>
                    </a:p>
                    <a:p>
                      <a:pPr marL="171450" indent="-171450">
                        <a:buFont typeface="Arial" panose="020B0604020202020204" pitchFamily="34" charset="0"/>
                        <a:buChar char="•"/>
                      </a:pPr>
                      <a:r>
                        <a:rPr lang="de-DE" sz="1100">
                          <a:solidFill>
                            <a:schemeClr val="tx1"/>
                          </a:solidFill>
                          <a:latin typeface="Arial" panose="020B0604020202020204" pitchFamily="34" charset="0"/>
                          <a:cs typeface="Arial" panose="020B0604020202020204" pitchFamily="34" charset="0"/>
                        </a:rPr>
                        <a:t>Lebens-übergänge</a:t>
                      </a:r>
                    </a:p>
                    <a:p>
                      <a:pPr marL="171450" indent="-171450">
                        <a:buFont typeface="Arial" panose="020B0604020202020204" pitchFamily="34" charset="0"/>
                        <a:buChar char="•"/>
                      </a:pPr>
                      <a:r>
                        <a:rPr lang="de-DE" sz="1100">
                          <a:solidFill>
                            <a:schemeClr val="tx1"/>
                          </a:solidFill>
                          <a:latin typeface="Arial" panose="020B0604020202020204" pitchFamily="34" charset="0"/>
                          <a:cs typeface="Arial" panose="020B0604020202020204" pitchFamily="34" charset="0"/>
                        </a:rPr>
                        <a:t>Übergang Kita – Grundschule </a:t>
                      </a:r>
                    </a:p>
                    <a:p>
                      <a:pPr marL="171450" indent="-171450">
                        <a:buFont typeface="Arial" panose="020B0604020202020204" pitchFamily="34" charset="0"/>
                        <a:buChar char="•"/>
                      </a:pPr>
                      <a:r>
                        <a:rPr lang="de-DE" sz="1100" err="1">
                          <a:solidFill>
                            <a:schemeClr val="tx1"/>
                          </a:solidFill>
                          <a:latin typeface="Arial" panose="020B0604020202020204" pitchFamily="34" charset="0"/>
                          <a:cs typeface="Arial" panose="020B0604020202020204" pitchFamily="34" charset="0"/>
                        </a:rPr>
                        <a:t>Entwicklungsauf</a:t>
                      </a:r>
                      <a:r>
                        <a:rPr lang="de-DE" sz="1100">
                          <a:solidFill>
                            <a:schemeClr val="tx1"/>
                          </a:solidFill>
                          <a:latin typeface="Arial" panose="020B0604020202020204" pitchFamily="34" charset="0"/>
                          <a:cs typeface="Arial" panose="020B0604020202020204" pitchFamily="34" charset="0"/>
                        </a:rPr>
                        <a:t>-gaben</a:t>
                      </a:r>
                    </a:p>
                  </a:txBody>
                  <a:tcPr>
                    <a:solidFill>
                      <a:srgbClr val="E9EFF7"/>
                    </a:solidFill>
                  </a:tcPr>
                </a:tc>
                <a:tc>
                  <a:txBody>
                    <a:bodyPr/>
                    <a:lstStyle/>
                    <a:p>
                      <a:pPr marL="171450" lvl="0" indent="-171450">
                        <a:buFont typeface="Arial" panose="020B0604020202020204" pitchFamily="34" charset="0"/>
                        <a:buChar char="•"/>
                      </a:pPr>
                      <a:r>
                        <a:rPr lang="de-DE" sz="1100">
                          <a:solidFill>
                            <a:schemeClr val="tx1"/>
                          </a:solidFill>
                          <a:latin typeface="Arial" panose="020B0604020202020204" pitchFamily="34" charset="0"/>
                          <a:cs typeface="Arial" panose="020B0604020202020204" pitchFamily="34" charset="0"/>
                        </a:rPr>
                        <a:t>Positive</a:t>
                      </a:r>
                      <a:r>
                        <a:rPr lang="de-DE" sz="1100" baseline="0">
                          <a:solidFill>
                            <a:schemeClr val="tx1"/>
                          </a:solidFill>
                          <a:latin typeface="Arial" panose="020B0604020202020204" pitchFamily="34" charset="0"/>
                          <a:cs typeface="Arial" panose="020B0604020202020204" pitchFamily="34" charset="0"/>
                        </a:rPr>
                        <a:t> </a:t>
                      </a:r>
                      <a:r>
                        <a:rPr lang="de-DE" sz="1100">
                          <a:solidFill>
                            <a:schemeClr val="tx1"/>
                          </a:solidFill>
                          <a:latin typeface="Arial" panose="020B0604020202020204" pitchFamily="34" charset="0"/>
                          <a:cs typeface="Arial" panose="020B0604020202020204" pitchFamily="34" charset="0"/>
                        </a:rPr>
                        <a:t>Feedbackkultur, </a:t>
                      </a:r>
                    </a:p>
                    <a:p>
                      <a:pPr marL="171450" lvl="0" indent="-171450">
                        <a:buFont typeface="Arial" panose="020B0604020202020204" pitchFamily="34" charset="0"/>
                        <a:buChar char="•"/>
                      </a:pPr>
                      <a:r>
                        <a:rPr lang="de-DE" sz="1100">
                          <a:solidFill>
                            <a:schemeClr val="tx1"/>
                          </a:solidFill>
                          <a:latin typeface="Arial" panose="020B0604020202020204" pitchFamily="34" charset="0"/>
                          <a:cs typeface="Arial" panose="020B0604020202020204" pitchFamily="34" charset="0"/>
                        </a:rPr>
                        <a:t>Emotionale Kompetenz,</a:t>
                      </a:r>
                      <a:r>
                        <a:rPr lang="de-DE" sz="1100" baseline="0">
                          <a:solidFill>
                            <a:schemeClr val="tx1"/>
                          </a:solidFill>
                          <a:latin typeface="Arial" panose="020B0604020202020204" pitchFamily="34" charset="0"/>
                          <a:cs typeface="Arial" panose="020B0604020202020204" pitchFamily="34" charset="0"/>
                        </a:rPr>
                        <a:t> </a:t>
                      </a:r>
                      <a:r>
                        <a:rPr lang="de-DE" sz="1100" err="1">
                          <a:solidFill>
                            <a:schemeClr val="tx1"/>
                          </a:solidFill>
                          <a:latin typeface="Arial" panose="020B0604020202020204" pitchFamily="34" charset="0"/>
                          <a:cs typeface="Arial" panose="020B0604020202020204" pitchFamily="34" charset="0"/>
                        </a:rPr>
                        <a:t>Emotionsentwick-lung</a:t>
                      </a:r>
                      <a:r>
                        <a:rPr lang="de-DE" sz="1100">
                          <a:solidFill>
                            <a:schemeClr val="tx1"/>
                          </a:solidFill>
                          <a:latin typeface="Arial" panose="020B0604020202020204" pitchFamily="34" charset="0"/>
                          <a:cs typeface="Arial" panose="020B0604020202020204" pitchFamily="34" charset="0"/>
                        </a:rPr>
                        <a:t>, Emotions-regulation</a:t>
                      </a:r>
                    </a:p>
                    <a:p>
                      <a:pPr marL="0" lvl="0" indent="0">
                        <a:buFont typeface="Arial" panose="020B0604020202020204" pitchFamily="34" charset="0"/>
                        <a:buNone/>
                      </a:pPr>
                      <a:endParaRPr lang="de-DE" sz="1100">
                        <a:solidFill>
                          <a:schemeClr val="tx1"/>
                        </a:solidFill>
                        <a:latin typeface="Arial" panose="020B0604020202020204" pitchFamily="34" charset="0"/>
                        <a:cs typeface="Arial" panose="020B0604020202020204" pitchFamily="34" charset="0"/>
                      </a:endParaRPr>
                    </a:p>
                  </a:txBody>
                  <a:tcPr>
                    <a:solidFill>
                      <a:srgbClr val="E9EFF7"/>
                    </a:solidFill>
                  </a:tcPr>
                </a:tc>
                <a:tc>
                  <a:txBody>
                    <a:bodyPr/>
                    <a:lstStyle/>
                    <a:p>
                      <a:pPr marL="0" lvl="0" indent="0">
                        <a:buFont typeface="Arial" panose="020B0604020202020204" pitchFamily="34" charset="0"/>
                        <a:buNone/>
                      </a:pPr>
                      <a:endParaRPr lang="de-DE" sz="1100">
                        <a:solidFill>
                          <a:schemeClr val="tx1"/>
                        </a:solidFill>
                        <a:latin typeface="Arial" panose="020B0604020202020204" pitchFamily="34" charset="0"/>
                        <a:cs typeface="Arial" panose="020B0604020202020204" pitchFamily="34" charset="0"/>
                      </a:endParaRPr>
                    </a:p>
                  </a:txBody>
                  <a:tcPr>
                    <a:solidFill>
                      <a:srgbClr val="E9EFF7"/>
                    </a:solidFill>
                  </a:tcPr>
                </a:tc>
                <a:tc>
                  <a:txBody>
                    <a:bodyPr/>
                    <a:lstStyle/>
                    <a:p>
                      <a:pPr marL="285750" lvl="0" indent="-285750">
                        <a:buFont typeface="Arial" panose="020B0604020202020204" pitchFamily="34" charset="0"/>
                        <a:buChar char="•"/>
                      </a:pPr>
                      <a:r>
                        <a:rPr lang="de-DE" sz="1100">
                          <a:solidFill>
                            <a:schemeClr val="tx1"/>
                          </a:solidFill>
                          <a:latin typeface="Arial" panose="020B0604020202020204" pitchFamily="34" charset="0"/>
                          <a:cs typeface="Arial" panose="020B0604020202020204" pitchFamily="34" charset="0"/>
                        </a:rPr>
                        <a:t>Soziale Regeln, </a:t>
                      </a:r>
                    </a:p>
                    <a:p>
                      <a:pPr marL="285750" lvl="0" indent="-285750">
                        <a:buFont typeface="Arial" panose="020B0604020202020204" pitchFamily="34" charset="0"/>
                        <a:buChar char="•"/>
                      </a:pPr>
                      <a:r>
                        <a:rPr lang="de-DE" sz="1100" err="1">
                          <a:solidFill>
                            <a:schemeClr val="tx1"/>
                          </a:solidFill>
                          <a:latin typeface="Arial" panose="020B0604020202020204" pitchFamily="34" charset="0"/>
                          <a:cs typeface="Arial" panose="020B0604020202020204" pitchFamily="34" charset="0"/>
                        </a:rPr>
                        <a:t>Good</a:t>
                      </a:r>
                      <a:r>
                        <a:rPr lang="de-DE" sz="1100">
                          <a:solidFill>
                            <a:schemeClr val="tx1"/>
                          </a:solidFill>
                          <a:latin typeface="Arial" panose="020B0604020202020204" pitchFamily="34" charset="0"/>
                          <a:cs typeface="Arial" panose="020B0604020202020204" pitchFamily="34" charset="0"/>
                        </a:rPr>
                        <a:t> </a:t>
                      </a:r>
                      <a:r>
                        <a:rPr lang="de-DE" sz="1100" err="1">
                          <a:solidFill>
                            <a:schemeClr val="tx1"/>
                          </a:solidFill>
                          <a:latin typeface="Arial" panose="020B0604020202020204" pitchFamily="34" charset="0"/>
                          <a:cs typeface="Arial" panose="020B0604020202020204" pitchFamily="34" charset="0"/>
                        </a:rPr>
                        <a:t>Behavior</a:t>
                      </a:r>
                      <a:r>
                        <a:rPr lang="de-DE" sz="1100">
                          <a:solidFill>
                            <a:schemeClr val="tx1"/>
                          </a:solidFill>
                          <a:latin typeface="Arial" panose="020B0604020202020204" pitchFamily="34" charset="0"/>
                          <a:cs typeface="Arial" panose="020B0604020202020204" pitchFamily="34" charset="0"/>
                        </a:rPr>
                        <a:t> Game</a:t>
                      </a:r>
                    </a:p>
                    <a:p>
                      <a:pPr marL="285750" lvl="0" indent="-285750">
                        <a:buFont typeface="Arial" panose="020B0604020202020204" pitchFamily="34" charset="0"/>
                        <a:buChar char="•"/>
                      </a:pPr>
                      <a:r>
                        <a:rPr lang="de-DE" sz="1100">
                          <a:solidFill>
                            <a:schemeClr val="tx1"/>
                          </a:solidFill>
                          <a:latin typeface="Arial" panose="020B0604020202020204" pitchFamily="34" charset="0"/>
                          <a:cs typeface="Arial" panose="020B0604020202020204" pitchFamily="34" charset="0"/>
                        </a:rPr>
                        <a:t>Umsetzung des GBG in der Lehrerfort-bildung und Einführung in der Praxis</a:t>
                      </a:r>
                    </a:p>
                  </a:txBody>
                  <a:tcPr>
                    <a:solidFill>
                      <a:srgbClr val="E9EFF7"/>
                    </a:solidFill>
                  </a:tcPr>
                </a:tc>
                <a:tc>
                  <a:txBody>
                    <a:bodyPr/>
                    <a:lstStyle/>
                    <a:p>
                      <a:pPr marL="171450" indent="-171450">
                        <a:buFont typeface="Arial" panose="020B0604020202020204" pitchFamily="34" charset="0"/>
                        <a:buChar char="•"/>
                      </a:pPr>
                      <a:r>
                        <a:rPr lang="de-DE" sz="1100">
                          <a:solidFill>
                            <a:schemeClr val="tx1"/>
                          </a:solidFill>
                          <a:latin typeface="Arial" panose="020B0604020202020204" pitchFamily="34" charset="0"/>
                          <a:cs typeface="Arial" panose="020B0604020202020204" pitchFamily="34" charset="0"/>
                        </a:rPr>
                        <a:t>Beziehungs- und Gruppenanalyse</a:t>
                      </a:r>
                    </a:p>
                    <a:p>
                      <a:pPr marL="171450" indent="-171450">
                        <a:buFont typeface="Arial" panose="020B0604020202020204" pitchFamily="34" charset="0"/>
                        <a:buChar char="•"/>
                      </a:pPr>
                      <a:r>
                        <a:rPr lang="de-DE" sz="1100">
                          <a:solidFill>
                            <a:schemeClr val="tx1"/>
                          </a:solidFill>
                          <a:latin typeface="Arial" panose="020B0604020202020204" pitchFamily="34" charset="0"/>
                          <a:cs typeface="Arial" panose="020B0604020202020204" pitchFamily="34" charset="0"/>
                        </a:rPr>
                        <a:t>Praxisvorschau</a:t>
                      </a:r>
                    </a:p>
                  </a:txBody>
                  <a:tcPr>
                    <a:solidFill>
                      <a:srgbClr val="E9EFF7"/>
                    </a:solidFill>
                  </a:tcPr>
                </a:tc>
                <a:tc>
                  <a:txBody>
                    <a:bodyPr/>
                    <a:lstStyle/>
                    <a:p>
                      <a:endParaRPr lang="de-DE" sz="1100" dirty="0">
                        <a:solidFill>
                          <a:schemeClr val="tx1"/>
                        </a:solidFill>
                      </a:endParaRPr>
                    </a:p>
                  </a:txBody>
                  <a:tcPr>
                    <a:solidFill>
                      <a:srgbClr val="E9EFF7"/>
                    </a:solidFill>
                  </a:tcPr>
                </a:tc>
                <a:extLst>
                  <a:ext uri="{0D108BD9-81ED-4DB2-BD59-A6C34878D82A}">
                    <a16:rowId xmlns:a16="http://schemas.microsoft.com/office/drawing/2014/main" val="10003"/>
                  </a:ext>
                </a:extLst>
              </a:tr>
            </a:tbl>
          </a:graphicData>
        </a:graphic>
      </p:graphicFrame>
      <p:sp>
        <p:nvSpPr>
          <p:cNvPr id="3" name="Foliennummernplatzhalter 3">
            <a:extLst>
              <a:ext uri="{FF2B5EF4-FFF2-40B4-BE49-F238E27FC236}">
                <a16:creationId xmlns:a16="http://schemas.microsoft.com/office/drawing/2014/main" id="{3CF7B8C8-616B-DEC6-6961-83FCFA3042BC}"/>
              </a:ext>
            </a:extLst>
          </p:cNvPr>
          <p:cNvSpPr>
            <a:spLocks noGrp="1"/>
          </p:cNvSpPr>
          <p:nvPr>
            <p:ph type="sldNum" sz="quarter" idx="12"/>
          </p:nvPr>
        </p:nvSpPr>
        <p:spPr>
          <a:xfrm>
            <a:off x="6804248" y="6381328"/>
            <a:ext cx="2133600" cy="365125"/>
          </a:xfrm>
        </p:spPr>
        <p:txBody>
          <a:bodyPr/>
          <a:lstStyle/>
          <a:p>
            <a:fld id="{37097709-3703-4872-A653-C50576CFE1E5}" type="slidenum">
              <a:rPr lang="de-DE" sz="1000" smtClean="0">
                <a:solidFill>
                  <a:schemeClr val="tx1">
                    <a:lumMod val="50000"/>
                    <a:lumOff val="50000"/>
                  </a:schemeClr>
                </a:solidFill>
                <a:latin typeface="Arial" panose="020B0604020202020204" pitchFamily="34" charset="0"/>
                <a:cs typeface="Arial" panose="020B0604020202020204" pitchFamily="34" charset="0"/>
              </a:rPr>
              <a:t>34</a:t>
            </a:fld>
            <a:endParaRPr lang="de-DE" sz="10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4" name="Text Box 7">
            <a:extLst>
              <a:ext uri="{FF2B5EF4-FFF2-40B4-BE49-F238E27FC236}">
                <a16:creationId xmlns:a16="http://schemas.microsoft.com/office/drawing/2014/main" id="{66134B01-E8FA-554D-EC68-7DB6F9D53E3D}"/>
              </a:ext>
            </a:extLst>
          </p:cNvPr>
          <p:cNvSpPr txBox="1">
            <a:spLocks noChangeArrowheads="1"/>
          </p:cNvSpPr>
          <p:nvPr/>
        </p:nvSpPr>
        <p:spPr bwMode="auto">
          <a:xfrm>
            <a:off x="251520" y="6476828"/>
            <a:ext cx="198120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000">
                <a:solidFill>
                  <a:schemeClr val="tx1"/>
                </a:solidFill>
                <a:latin typeface="Arial" charset="0"/>
              </a:defRPr>
            </a:lvl1pPr>
            <a:lvl2pPr marL="742950" indent="-285750">
              <a:defRPr sz="1000">
                <a:solidFill>
                  <a:schemeClr val="tx1"/>
                </a:solidFill>
                <a:latin typeface="Arial" charset="0"/>
              </a:defRPr>
            </a:lvl2pPr>
            <a:lvl3pPr marL="1143000" indent="-228600">
              <a:defRPr sz="1000">
                <a:solidFill>
                  <a:schemeClr val="tx1"/>
                </a:solidFill>
                <a:latin typeface="Arial" charset="0"/>
              </a:defRPr>
            </a:lvl3pPr>
            <a:lvl4pPr marL="1600200" indent="-228600">
              <a:defRPr sz="1000">
                <a:solidFill>
                  <a:schemeClr val="tx1"/>
                </a:solidFill>
                <a:latin typeface="Arial" charset="0"/>
              </a:defRPr>
            </a:lvl4pPr>
            <a:lvl5pPr marL="2057400" indent="-228600">
              <a:defRPr sz="1000">
                <a:solidFill>
                  <a:schemeClr val="tx1"/>
                </a:solidFill>
                <a:latin typeface="Arial" charset="0"/>
              </a:defRPr>
            </a:lvl5pPr>
            <a:lvl6pPr marL="2514600" indent="-228600" algn="ctr" eaLnBrk="0" fontAlgn="base" hangingPunct="0">
              <a:spcBef>
                <a:spcPct val="0"/>
              </a:spcBef>
              <a:spcAft>
                <a:spcPct val="0"/>
              </a:spcAft>
              <a:defRPr sz="1000">
                <a:solidFill>
                  <a:schemeClr val="tx1"/>
                </a:solidFill>
                <a:latin typeface="Arial" charset="0"/>
              </a:defRPr>
            </a:lvl6pPr>
            <a:lvl7pPr marL="2971800" indent="-228600" algn="ctr" eaLnBrk="0" fontAlgn="base" hangingPunct="0">
              <a:spcBef>
                <a:spcPct val="0"/>
              </a:spcBef>
              <a:spcAft>
                <a:spcPct val="0"/>
              </a:spcAft>
              <a:defRPr sz="1000">
                <a:solidFill>
                  <a:schemeClr val="tx1"/>
                </a:solidFill>
                <a:latin typeface="Arial" charset="0"/>
              </a:defRPr>
            </a:lvl7pPr>
            <a:lvl8pPr marL="3429000" indent="-228600" algn="ctr" eaLnBrk="0" fontAlgn="base" hangingPunct="0">
              <a:spcBef>
                <a:spcPct val="0"/>
              </a:spcBef>
              <a:spcAft>
                <a:spcPct val="0"/>
              </a:spcAft>
              <a:defRPr sz="1000">
                <a:solidFill>
                  <a:schemeClr val="tx1"/>
                </a:solidFill>
                <a:latin typeface="Arial" charset="0"/>
              </a:defRPr>
            </a:lvl8pPr>
            <a:lvl9pPr marL="3886200" indent="-228600" algn="ctr" eaLnBrk="0" fontAlgn="base" hangingPunct="0">
              <a:spcBef>
                <a:spcPct val="0"/>
              </a:spcBef>
              <a:spcAft>
                <a:spcPct val="0"/>
              </a:spcAft>
              <a:defRPr sz="1000">
                <a:solidFill>
                  <a:schemeClr val="tx1"/>
                </a:solidFill>
                <a:latin typeface="Arial" charset="0"/>
              </a:defRPr>
            </a:lvl9pPr>
          </a:lstStyle>
          <a:p>
            <a:pPr>
              <a:spcBef>
                <a:spcPct val="50000"/>
              </a:spcBef>
              <a:defRPr/>
            </a:pPr>
            <a:r>
              <a:rPr lang="de-DE" sz="1100" dirty="0">
                <a:cs typeface="Arial" charset="0"/>
              </a:rPr>
              <a:t>© Papilio gGmbH</a:t>
            </a:r>
          </a:p>
        </p:txBody>
      </p:sp>
    </p:spTree>
    <p:extLst>
      <p:ext uri="{BB962C8B-B14F-4D97-AF65-F5344CB8AC3E}">
        <p14:creationId xmlns:p14="http://schemas.microsoft.com/office/powerpoint/2010/main" val="527404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feld 22"/>
          <p:cNvSpPr txBox="1"/>
          <p:nvPr/>
        </p:nvSpPr>
        <p:spPr>
          <a:xfrm>
            <a:off x="3131840" y="5970475"/>
            <a:ext cx="360040" cy="461665"/>
          </a:xfrm>
          <a:prstGeom prst="rect">
            <a:avLst/>
          </a:prstGeom>
          <a:noFill/>
        </p:spPr>
        <p:txBody>
          <a:bodyPr wrap="square" rtlCol="0">
            <a:spAutoFit/>
          </a:bodyPr>
          <a:lstStyle/>
          <a:p>
            <a:r>
              <a:rPr lang="de-DE" sz="2400">
                <a:latin typeface="Arial" panose="020B0604020202020204" pitchFamily="34" charset="0"/>
                <a:cs typeface="Arial" panose="020B0604020202020204" pitchFamily="34" charset="0"/>
              </a:rPr>
              <a:t>+</a:t>
            </a:r>
          </a:p>
        </p:txBody>
      </p:sp>
      <p:graphicFrame>
        <p:nvGraphicFramePr>
          <p:cNvPr id="4" name="Tabelle 3">
            <a:extLst>
              <a:ext uri="{FF2B5EF4-FFF2-40B4-BE49-F238E27FC236}">
                <a16:creationId xmlns:a16="http://schemas.microsoft.com/office/drawing/2014/main" id="{0A25EB2A-2288-4413-9F9F-770EC3432A3E}"/>
              </a:ext>
            </a:extLst>
          </p:cNvPr>
          <p:cNvGraphicFramePr>
            <a:graphicFrameLocks noGrp="1"/>
          </p:cNvGraphicFramePr>
          <p:nvPr/>
        </p:nvGraphicFramePr>
        <p:xfrm>
          <a:off x="242099" y="1124744"/>
          <a:ext cx="8659803" cy="4636724"/>
        </p:xfrm>
        <a:graphic>
          <a:graphicData uri="http://schemas.openxmlformats.org/drawingml/2006/table">
            <a:tbl>
              <a:tblPr firstRow="1" bandRow="1">
                <a:tableStyleId>{5C22544A-7EE6-4342-B048-85BDC9FD1C3A}</a:tableStyleId>
              </a:tblPr>
              <a:tblGrid>
                <a:gridCol w="2886601">
                  <a:extLst>
                    <a:ext uri="{9D8B030D-6E8A-4147-A177-3AD203B41FA5}">
                      <a16:colId xmlns:a16="http://schemas.microsoft.com/office/drawing/2014/main" val="1519278825"/>
                    </a:ext>
                  </a:extLst>
                </a:gridCol>
                <a:gridCol w="2886601">
                  <a:extLst>
                    <a:ext uri="{9D8B030D-6E8A-4147-A177-3AD203B41FA5}">
                      <a16:colId xmlns:a16="http://schemas.microsoft.com/office/drawing/2014/main" val="196669813"/>
                    </a:ext>
                  </a:extLst>
                </a:gridCol>
                <a:gridCol w="2886601">
                  <a:extLst>
                    <a:ext uri="{9D8B030D-6E8A-4147-A177-3AD203B41FA5}">
                      <a16:colId xmlns:a16="http://schemas.microsoft.com/office/drawing/2014/main" val="1290776852"/>
                    </a:ext>
                  </a:extLst>
                </a:gridCol>
              </a:tblGrid>
              <a:tr h="374745">
                <a:tc>
                  <a:txBody>
                    <a:bodyPr/>
                    <a:lstStyle/>
                    <a:p>
                      <a:pPr algn="ctr"/>
                      <a:r>
                        <a:rPr lang="de-DE" dirty="0">
                          <a:solidFill>
                            <a:schemeClr val="tx1"/>
                          </a:solidFill>
                          <a:latin typeface="Arial" panose="020B0604020202020204" pitchFamily="34" charset="0"/>
                          <a:cs typeface="Arial" panose="020B0604020202020204" pitchFamily="34" charset="0"/>
                        </a:rPr>
                        <a:t>Modul 1</a:t>
                      </a:r>
                    </a:p>
                  </a:txBody>
                  <a:tcPr>
                    <a:solidFill>
                      <a:schemeClr val="bg1"/>
                    </a:solidFill>
                  </a:tcPr>
                </a:tc>
                <a:tc>
                  <a:txBody>
                    <a:bodyPr/>
                    <a:lstStyle/>
                    <a:p>
                      <a:pPr algn="ctr"/>
                      <a:r>
                        <a:rPr lang="de-DE">
                          <a:solidFill>
                            <a:schemeClr val="tx1"/>
                          </a:solidFill>
                          <a:latin typeface="Arial" panose="020B0604020202020204" pitchFamily="34" charset="0"/>
                          <a:cs typeface="Arial" panose="020B0604020202020204" pitchFamily="34" charset="0"/>
                        </a:rPr>
                        <a:t>Modul 2</a:t>
                      </a:r>
                    </a:p>
                  </a:txBody>
                  <a:tcPr>
                    <a:solidFill>
                      <a:schemeClr val="bg1"/>
                    </a:solidFill>
                  </a:tcPr>
                </a:tc>
                <a:tc>
                  <a:txBody>
                    <a:bodyPr/>
                    <a:lstStyle/>
                    <a:p>
                      <a:pPr algn="ctr"/>
                      <a:r>
                        <a:rPr lang="de-DE" dirty="0">
                          <a:solidFill>
                            <a:schemeClr val="tx1"/>
                          </a:solidFill>
                          <a:latin typeface="Arial" panose="020B0604020202020204" pitchFamily="34" charset="0"/>
                          <a:cs typeface="Arial" panose="020B0604020202020204" pitchFamily="34" charset="0"/>
                        </a:rPr>
                        <a:t>Modul 3</a:t>
                      </a:r>
                    </a:p>
                  </a:txBody>
                  <a:tcPr>
                    <a:solidFill>
                      <a:schemeClr val="bg1"/>
                    </a:solidFill>
                  </a:tcPr>
                </a:tc>
                <a:extLst>
                  <a:ext uri="{0D108BD9-81ED-4DB2-BD59-A6C34878D82A}">
                    <a16:rowId xmlns:a16="http://schemas.microsoft.com/office/drawing/2014/main" val="3521826271"/>
                  </a:ext>
                </a:extLst>
              </a:tr>
              <a:tr h="646820">
                <a:tc>
                  <a:txBody>
                    <a:bodyPr/>
                    <a:lstStyle/>
                    <a:p>
                      <a:pPr algn="ctr"/>
                      <a:r>
                        <a:rPr lang="de-DE" sz="1600">
                          <a:solidFill>
                            <a:schemeClr val="bg1"/>
                          </a:solidFill>
                          <a:latin typeface="Arial" panose="020B0604020202020204" pitchFamily="34" charset="0"/>
                          <a:cs typeface="Arial" panose="020B0604020202020204" pitchFamily="34" charset="0"/>
                        </a:rPr>
                        <a:t>Theoretische Grundlagen</a:t>
                      </a:r>
                    </a:p>
                  </a:txBody>
                  <a:tcPr anchor="ctr">
                    <a:solidFill>
                      <a:srgbClr val="024089"/>
                    </a:solidFill>
                  </a:tcPr>
                </a:tc>
                <a:tc>
                  <a:txBody>
                    <a:bodyPr/>
                    <a:lstStyle/>
                    <a:p>
                      <a:pPr algn="ctr"/>
                      <a:r>
                        <a:rPr lang="de-DE" sz="1600">
                          <a:solidFill>
                            <a:schemeClr val="bg1"/>
                          </a:solidFill>
                          <a:latin typeface="Arial" panose="020B0604020202020204" pitchFamily="34" charset="0"/>
                          <a:cs typeface="Arial" panose="020B0604020202020204" pitchFamily="34" charset="0"/>
                        </a:rPr>
                        <a:t>Kindorientierte Maßnahmen</a:t>
                      </a:r>
                    </a:p>
                  </a:txBody>
                  <a:tcPr anchor="ctr">
                    <a:solidFill>
                      <a:srgbClr val="024089"/>
                    </a:solidFill>
                  </a:tcPr>
                </a:tc>
                <a:tc>
                  <a:txBody>
                    <a:bodyPr/>
                    <a:lstStyle/>
                    <a:p>
                      <a:pPr algn="ctr"/>
                      <a:r>
                        <a:rPr lang="de-DE" sz="1600">
                          <a:solidFill>
                            <a:schemeClr val="bg1"/>
                          </a:solidFill>
                          <a:latin typeface="Arial" panose="020B0604020202020204" pitchFamily="34" charset="0"/>
                          <a:cs typeface="Arial" panose="020B0604020202020204" pitchFamily="34" charset="0"/>
                        </a:rPr>
                        <a:t>Lehrer-Kind-Interaktion</a:t>
                      </a:r>
                    </a:p>
                  </a:txBody>
                  <a:tcPr anchor="ctr">
                    <a:solidFill>
                      <a:srgbClr val="024089"/>
                    </a:solidFill>
                  </a:tcPr>
                </a:tc>
                <a:extLst>
                  <a:ext uri="{0D108BD9-81ED-4DB2-BD59-A6C34878D82A}">
                    <a16:rowId xmlns:a16="http://schemas.microsoft.com/office/drawing/2014/main" val="2527484300"/>
                  </a:ext>
                </a:extLst>
              </a:tr>
              <a:tr h="2052675">
                <a:tc>
                  <a:txBody>
                    <a:bodyPr/>
                    <a:lstStyle/>
                    <a:p>
                      <a:pPr marL="285750" indent="-285750">
                        <a:buFont typeface="Arial" panose="020B0604020202020204" pitchFamily="34" charset="0"/>
                        <a:buChar char="•"/>
                      </a:pPr>
                      <a:r>
                        <a:rPr lang="de-DE" sz="1600" kern="1200" dirty="0">
                          <a:solidFill>
                            <a:schemeClr val="tx1"/>
                          </a:solidFill>
                          <a:effectLst/>
                          <a:latin typeface="Arial" panose="020B0604020202020204" pitchFamily="34" charset="0"/>
                          <a:ea typeface="+mn-ea"/>
                          <a:cs typeface="Arial" panose="020B0604020202020204" pitchFamily="34" charset="0"/>
                        </a:rPr>
                        <a:t>Papilio &amp; Modellprojekt</a:t>
                      </a:r>
                    </a:p>
                    <a:p>
                      <a:pPr marL="285750" lvl="0" indent="-285750">
                        <a:buFont typeface="Arial" panose="020B0604020202020204" pitchFamily="34" charset="0"/>
                        <a:buChar char="•"/>
                      </a:pPr>
                      <a:r>
                        <a:rPr lang="de-DE" sz="1600" kern="1200" dirty="0">
                          <a:solidFill>
                            <a:schemeClr val="tx1"/>
                          </a:solidFill>
                          <a:effectLst/>
                          <a:latin typeface="Arial" panose="020B0604020202020204" pitchFamily="34" charset="0"/>
                          <a:ea typeface="+mn-ea"/>
                          <a:cs typeface="Arial" panose="020B0604020202020204" pitchFamily="34" charset="0"/>
                        </a:rPr>
                        <a:t>Sozial-emotionale Kompetenzen, sozial-emotionales Lernen und Bildungsoutcomes</a:t>
                      </a:r>
                    </a:p>
                    <a:p>
                      <a:pPr marL="0" lvl="0" indent="0">
                        <a:buFont typeface="Arial" panose="020B0604020202020204" pitchFamily="34" charset="0"/>
                        <a:buNone/>
                      </a:pPr>
                      <a:endParaRPr lang="de-DE" sz="1600" kern="1200" dirty="0">
                        <a:solidFill>
                          <a:schemeClr val="tx1"/>
                        </a:solidFill>
                        <a:effectLst/>
                        <a:latin typeface="Arial" panose="020B0604020202020204" pitchFamily="34" charset="0"/>
                        <a:ea typeface="+mn-ea"/>
                        <a:cs typeface="Arial" panose="020B0604020202020204" pitchFamily="34" charset="0"/>
                      </a:endParaRPr>
                    </a:p>
                  </a:txBody>
                  <a:tcPr>
                    <a:solidFill>
                      <a:srgbClr val="E9EFF7"/>
                    </a:solidFill>
                  </a:tcPr>
                </a:tc>
                <a:tc>
                  <a:txBody>
                    <a:bodyPr/>
                    <a:lstStyle/>
                    <a:p>
                      <a:pPr marL="285750" indent="-285750" algn="l" defTabSz="914400" rtl="0" eaLnBrk="1" latinLnBrk="0" hangingPunct="1">
                        <a:buFont typeface="Arial" panose="020B0604020202020204" pitchFamily="34" charset="0"/>
                        <a:buChar char="•"/>
                      </a:pPr>
                      <a:r>
                        <a:rPr lang="de-DE" sz="1600" kern="1200">
                          <a:solidFill>
                            <a:schemeClr val="tx1"/>
                          </a:solidFill>
                          <a:effectLst/>
                          <a:latin typeface="Arial" panose="020B0604020202020204" pitchFamily="34" charset="0"/>
                          <a:ea typeface="+mn-ea"/>
                          <a:cs typeface="Arial" panose="020B0604020202020204" pitchFamily="34" charset="0"/>
                        </a:rPr>
                        <a:t>Entwicklung emotionaler Kompetenz</a:t>
                      </a:r>
                    </a:p>
                    <a:p>
                      <a:pPr marL="285750" indent="-285750" algn="l" defTabSz="914400" rtl="0" eaLnBrk="1" latinLnBrk="0" hangingPunct="1">
                        <a:buFont typeface="Arial" panose="020B0604020202020204" pitchFamily="34" charset="0"/>
                        <a:buChar char="•"/>
                      </a:pPr>
                      <a:r>
                        <a:rPr lang="de-DE" sz="1600" kern="1200">
                          <a:solidFill>
                            <a:schemeClr val="tx1"/>
                          </a:solidFill>
                          <a:effectLst/>
                          <a:latin typeface="Arial" panose="020B0604020202020204" pitchFamily="34" charset="0"/>
                          <a:ea typeface="+mn-ea"/>
                          <a:cs typeface="Arial" panose="020B0604020202020204" pitchFamily="34" charset="0"/>
                        </a:rPr>
                        <a:t>Paula kommt in die Schule</a:t>
                      </a:r>
                    </a:p>
                    <a:p>
                      <a:pPr marL="285750" indent="-285750" algn="l" defTabSz="914400" rtl="0" eaLnBrk="1" latinLnBrk="0" hangingPunct="1">
                        <a:buFont typeface="Arial" panose="020B0604020202020204" pitchFamily="34" charset="0"/>
                        <a:buChar char="•"/>
                      </a:pPr>
                      <a:r>
                        <a:rPr lang="de-DE" sz="1600" kern="1200">
                          <a:solidFill>
                            <a:schemeClr val="tx1"/>
                          </a:solidFill>
                          <a:effectLst/>
                          <a:latin typeface="Arial" panose="020B0604020202020204" pitchFamily="34" charset="0"/>
                          <a:ea typeface="+mn-ea"/>
                          <a:cs typeface="Arial" panose="020B0604020202020204" pitchFamily="34" charset="0"/>
                        </a:rPr>
                        <a:t>Praxis- und Methodenhandbuch</a:t>
                      </a:r>
                    </a:p>
                    <a:p>
                      <a:pPr marL="285750" lvl="0" indent="-285750">
                        <a:buFont typeface="Arial" panose="020B0604020202020204" pitchFamily="34" charset="0"/>
                        <a:buChar char="•"/>
                      </a:pPr>
                      <a:r>
                        <a:rPr lang="de-DE" sz="1600" kern="1200">
                          <a:solidFill>
                            <a:schemeClr val="tx1"/>
                          </a:solidFill>
                          <a:effectLst/>
                          <a:latin typeface="Arial" panose="020B0604020202020204" pitchFamily="34" charset="0"/>
                          <a:ea typeface="+mn-ea"/>
                          <a:cs typeface="Arial" panose="020B0604020202020204" pitchFamily="34" charset="0"/>
                        </a:rPr>
                        <a:t>Exekutivfunktionen</a:t>
                      </a:r>
                    </a:p>
                    <a:p>
                      <a:pPr marL="285750" lvl="0" indent="-285750">
                        <a:buFont typeface="Arial" panose="020B0604020202020204" pitchFamily="34" charset="0"/>
                        <a:buChar char="•"/>
                      </a:pPr>
                      <a:r>
                        <a:rPr lang="de-DE" sz="1600" kern="1200">
                          <a:solidFill>
                            <a:schemeClr val="tx1"/>
                          </a:solidFill>
                          <a:effectLst/>
                          <a:latin typeface="Arial" panose="020B0604020202020204" pitchFamily="34" charset="0"/>
                          <a:ea typeface="+mn-ea"/>
                          <a:cs typeface="Arial" panose="020B0604020202020204" pitchFamily="34" charset="0"/>
                        </a:rPr>
                        <a:t>Problemlösetraining</a:t>
                      </a:r>
                      <a:endParaRPr lang="de-DE" sz="1600">
                        <a:solidFill>
                          <a:schemeClr val="tx1"/>
                        </a:solidFill>
                        <a:latin typeface="Arial" panose="020B0604020202020204" pitchFamily="34" charset="0"/>
                        <a:cs typeface="Arial" panose="020B0604020202020204" pitchFamily="34" charset="0"/>
                      </a:endParaRPr>
                    </a:p>
                    <a:p>
                      <a:pPr marL="285750" indent="-285750" algn="l" defTabSz="914400" rtl="0" eaLnBrk="1" latinLnBrk="0" hangingPunct="1">
                        <a:buFont typeface="Arial" panose="020B0604020202020204" pitchFamily="34" charset="0"/>
                        <a:buChar char="•"/>
                      </a:pPr>
                      <a:endParaRPr lang="de-DE" sz="1600" kern="1200">
                        <a:solidFill>
                          <a:schemeClr val="tx1"/>
                        </a:solidFill>
                        <a:effectLst/>
                        <a:latin typeface="Arial" panose="020B0604020202020204" pitchFamily="34" charset="0"/>
                        <a:ea typeface="+mn-ea"/>
                        <a:cs typeface="Arial" panose="020B0604020202020204" pitchFamily="34" charset="0"/>
                      </a:endParaRPr>
                    </a:p>
                  </a:txBody>
                  <a:tcPr>
                    <a:solidFill>
                      <a:srgbClr val="E9EFF7"/>
                    </a:solidFill>
                  </a:tcPr>
                </a:tc>
                <a:tc>
                  <a:txBody>
                    <a:bodyPr/>
                    <a:lstStyle/>
                    <a:p>
                      <a:pPr marL="285750" indent="-285750" algn="l" defTabSz="914400" rtl="0" eaLnBrk="1" latinLnBrk="0" hangingPunct="1">
                        <a:buFont typeface="Arial" panose="020B0604020202020204" pitchFamily="34" charset="0"/>
                        <a:buChar char="•"/>
                      </a:pPr>
                      <a:r>
                        <a:rPr lang="de-DE" sz="1600" kern="1200">
                          <a:solidFill>
                            <a:schemeClr val="tx1"/>
                          </a:solidFill>
                          <a:effectLst/>
                          <a:latin typeface="Arial" panose="020B0604020202020204" pitchFamily="34" charset="0"/>
                          <a:ea typeface="+mn-ea"/>
                          <a:cs typeface="Arial" panose="020B0604020202020204" pitchFamily="34" charset="0"/>
                        </a:rPr>
                        <a:t>Positive Psychologie, prosoziales Verhalten</a:t>
                      </a:r>
                    </a:p>
                    <a:p>
                      <a:pPr marL="285750" indent="-285750" algn="l" defTabSz="914400" rtl="0" eaLnBrk="1" latinLnBrk="0" hangingPunct="1">
                        <a:buFont typeface="Arial" panose="020B0604020202020204" pitchFamily="34" charset="0"/>
                        <a:buChar char="•"/>
                      </a:pPr>
                      <a:r>
                        <a:rPr lang="de-DE" sz="1600" kern="1200">
                          <a:solidFill>
                            <a:schemeClr val="tx1"/>
                          </a:solidFill>
                          <a:effectLst/>
                          <a:latin typeface="Arial" panose="020B0604020202020204" pitchFamily="34" charset="0"/>
                          <a:ea typeface="+mn-ea"/>
                          <a:cs typeface="Arial" panose="020B0604020202020204" pitchFamily="34" charset="0"/>
                        </a:rPr>
                        <a:t>Selbstwirksamkeits-erwartungen</a:t>
                      </a:r>
                    </a:p>
                    <a:p>
                      <a:pPr marL="285750" indent="-285750" algn="l" defTabSz="914400" rtl="0" eaLnBrk="1" latinLnBrk="0" hangingPunct="1">
                        <a:buFont typeface="Arial" panose="020B0604020202020204" pitchFamily="34" charset="0"/>
                        <a:buChar char="•"/>
                      </a:pPr>
                      <a:r>
                        <a:rPr lang="de-DE" sz="1600" kern="1200">
                          <a:solidFill>
                            <a:schemeClr val="tx1"/>
                          </a:solidFill>
                          <a:effectLst/>
                          <a:latin typeface="Arial" panose="020B0604020202020204" pitchFamily="34" charset="0"/>
                          <a:ea typeface="+mn-ea"/>
                          <a:cs typeface="Arial" panose="020B0604020202020204" pitchFamily="34" charset="0"/>
                        </a:rPr>
                        <a:t>Kontaktdiagramm</a:t>
                      </a:r>
                    </a:p>
                    <a:p>
                      <a:pPr marL="285750" indent="-285750">
                        <a:buFont typeface="Arial" panose="020B0604020202020204" pitchFamily="34" charset="0"/>
                        <a:buChar char="•"/>
                      </a:pPr>
                      <a:endParaRPr lang="de-DE" sz="1600">
                        <a:solidFill>
                          <a:schemeClr val="tx1"/>
                        </a:solidFill>
                        <a:latin typeface="Arial" panose="020B0604020202020204" pitchFamily="34" charset="0"/>
                        <a:cs typeface="Arial" panose="020B0604020202020204" pitchFamily="34" charset="0"/>
                      </a:endParaRPr>
                    </a:p>
                  </a:txBody>
                  <a:tcPr>
                    <a:solidFill>
                      <a:srgbClr val="E9EFF7"/>
                    </a:solidFill>
                  </a:tcPr>
                </a:tc>
                <a:extLst>
                  <a:ext uri="{0D108BD9-81ED-4DB2-BD59-A6C34878D82A}">
                    <a16:rowId xmlns:a16="http://schemas.microsoft.com/office/drawing/2014/main" val="154043757"/>
                  </a:ext>
                </a:extLst>
              </a:tr>
              <a:tr h="1562484">
                <a:tc>
                  <a:txBody>
                    <a:bodyPr/>
                    <a:lstStyle/>
                    <a:p>
                      <a:pPr marL="285750" indent="-285750">
                        <a:buFont typeface="Arial" panose="020B0604020202020204" pitchFamily="34" charset="0"/>
                        <a:buChar char="•"/>
                      </a:pPr>
                      <a:r>
                        <a:rPr lang="de-DE" sz="1600" kern="1200">
                          <a:solidFill>
                            <a:schemeClr val="tx1"/>
                          </a:solidFill>
                          <a:effectLst/>
                          <a:latin typeface="Arial" panose="020B0604020202020204" pitchFamily="34" charset="0"/>
                          <a:ea typeface="+mn-ea"/>
                          <a:cs typeface="Arial" panose="020B0604020202020204" pitchFamily="34" charset="0"/>
                        </a:rPr>
                        <a:t>Entwicklungsaufgaben und Lebensübergänge</a:t>
                      </a:r>
                    </a:p>
                    <a:p>
                      <a:pPr marL="285750" indent="-285750">
                        <a:buFont typeface="Arial" panose="020B0604020202020204" pitchFamily="34" charset="0"/>
                        <a:buChar char="•"/>
                      </a:pPr>
                      <a:r>
                        <a:rPr lang="de-DE" sz="1600" kern="1200">
                          <a:solidFill>
                            <a:schemeClr val="tx1"/>
                          </a:solidFill>
                          <a:effectLst/>
                          <a:latin typeface="Arial" panose="020B0604020202020204" pitchFamily="34" charset="0"/>
                          <a:ea typeface="+mn-ea"/>
                          <a:cs typeface="Arial" panose="020B0604020202020204" pitchFamily="34" charset="0"/>
                        </a:rPr>
                        <a:t>Übergang Kita - Grundschule</a:t>
                      </a:r>
                    </a:p>
                    <a:p>
                      <a:pPr marL="285750" indent="-285750">
                        <a:buFont typeface="Arial" panose="020B0604020202020204" pitchFamily="34" charset="0"/>
                        <a:buChar char="•"/>
                      </a:pPr>
                      <a:r>
                        <a:rPr lang="de-DE" sz="1600" kern="1200">
                          <a:solidFill>
                            <a:schemeClr val="tx1"/>
                          </a:solidFill>
                          <a:effectLst/>
                          <a:latin typeface="Arial" panose="020B0604020202020204" pitchFamily="34" charset="0"/>
                          <a:ea typeface="+mn-ea"/>
                          <a:cs typeface="Arial" panose="020B0604020202020204" pitchFamily="34" charset="0"/>
                        </a:rPr>
                        <a:t>Lehrer-Schüler-Beziehung</a:t>
                      </a:r>
                    </a:p>
                    <a:p>
                      <a:pPr marL="285750" lvl="0" indent="-285750">
                        <a:buFont typeface="Arial" panose="020B0604020202020204" pitchFamily="34" charset="0"/>
                        <a:buChar char="•"/>
                      </a:pPr>
                      <a:r>
                        <a:rPr lang="de-DE" sz="1600" kern="1200">
                          <a:solidFill>
                            <a:schemeClr val="tx1"/>
                          </a:solidFill>
                          <a:effectLst/>
                          <a:latin typeface="Arial" panose="020B0604020202020204" pitchFamily="34" charset="0"/>
                          <a:ea typeface="+mn-ea"/>
                          <a:cs typeface="Arial" panose="020B0604020202020204" pitchFamily="34" charset="0"/>
                        </a:rPr>
                        <a:t>Positive Feedbackkultur</a:t>
                      </a:r>
                      <a:endParaRPr lang="de-DE" sz="1600">
                        <a:solidFill>
                          <a:schemeClr val="tx1"/>
                        </a:solidFill>
                        <a:latin typeface="Arial" panose="020B0604020202020204" pitchFamily="34" charset="0"/>
                        <a:cs typeface="Arial" panose="020B0604020202020204" pitchFamily="34" charset="0"/>
                      </a:endParaRPr>
                    </a:p>
                  </a:txBody>
                  <a:tcPr>
                    <a:solidFill>
                      <a:srgbClr val="E9EFF7"/>
                    </a:solidFill>
                  </a:tcPr>
                </a:tc>
                <a:tc>
                  <a:txBody>
                    <a:bodyPr/>
                    <a:lstStyle/>
                    <a:p>
                      <a:pPr marL="285750" lvl="0" indent="-285750" algn="l" defTabSz="914400" rtl="0" eaLnBrk="1" latinLnBrk="0" hangingPunct="1">
                        <a:buFont typeface="Arial" panose="020B0604020202020204" pitchFamily="34" charset="0"/>
                        <a:buChar char="•"/>
                      </a:pPr>
                      <a:r>
                        <a:rPr lang="de-DE" sz="1600" kern="1200">
                          <a:solidFill>
                            <a:schemeClr val="tx1"/>
                          </a:solidFill>
                          <a:effectLst/>
                          <a:latin typeface="Arial" panose="020B0604020202020204" pitchFamily="34" charset="0"/>
                          <a:ea typeface="+mn-ea"/>
                          <a:cs typeface="Arial" panose="020B0604020202020204" pitchFamily="34" charset="0"/>
                        </a:rPr>
                        <a:t>Positives Verhalten in der Klasse</a:t>
                      </a:r>
                    </a:p>
                    <a:p>
                      <a:pPr marL="285750" lvl="0" indent="-285750" algn="l" defTabSz="914400" rtl="0" eaLnBrk="1" latinLnBrk="0" hangingPunct="1">
                        <a:buFont typeface="Arial" panose="020B0604020202020204" pitchFamily="34" charset="0"/>
                        <a:buChar char="•"/>
                      </a:pPr>
                      <a:r>
                        <a:rPr lang="de-DE" sz="1600" kern="1200" err="1">
                          <a:solidFill>
                            <a:schemeClr val="tx1"/>
                          </a:solidFill>
                          <a:effectLst/>
                          <a:latin typeface="Arial" panose="020B0604020202020204" pitchFamily="34" charset="0"/>
                          <a:ea typeface="+mn-ea"/>
                          <a:cs typeface="Arial" panose="020B0604020202020204" pitchFamily="34" charset="0"/>
                        </a:rPr>
                        <a:t>Good</a:t>
                      </a:r>
                      <a:r>
                        <a:rPr lang="de-DE" sz="1600" kern="1200">
                          <a:solidFill>
                            <a:schemeClr val="tx1"/>
                          </a:solidFill>
                          <a:effectLst/>
                          <a:latin typeface="Arial" panose="020B0604020202020204" pitchFamily="34" charset="0"/>
                          <a:ea typeface="+mn-ea"/>
                          <a:cs typeface="Arial" panose="020B0604020202020204" pitchFamily="34" charset="0"/>
                        </a:rPr>
                        <a:t>-</a:t>
                      </a:r>
                      <a:r>
                        <a:rPr lang="de-DE" sz="1600" kern="1200" err="1">
                          <a:solidFill>
                            <a:schemeClr val="tx1"/>
                          </a:solidFill>
                          <a:effectLst/>
                          <a:latin typeface="Arial" panose="020B0604020202020204" pitchFamily="34" charset="0"/>
                          <a:ea typeface="+mn-ea"/>
                          <a:cs typeface="Arial" panose="020B0604020202020204" pitchFamily="34" charset="0"/>
                        </a:rPr>
                        <a:t>Behavior</a:t>
                      </a:r>
                      <a:r>
                        <a:rPr lang="de-DE" sz="1600" kern="1200" baseline="0">
                          <a:solidFill>
                            <a:schemeClr val="tx1"/>
                          </a:solidFill>
                          <a:effectLst/>
                          <a:latin typeface="Arial" panose="020B0604020202020204" pitchFamily="34" charset="0"/>
                          <a:ea typeface="+mn-ea"/>
                          <a:cs typeface="Arial" panose="020B0604020202020204" pitchFamily="34" charset="0"/>
                        </a:rPr>
                        <a:t>-</a:t>
                      </a:r>
                      <a:r>
                        <a:rPr lang="de-DE" sz="1600" kern="1200">
                          <a:solidFill>
                            <a:schemeClr val="tx1"/>
                          </a:solidFill>
                          <a:effectLst/>
                          <a:latin typeface="Arial" panose="020B0604020202020204" pitchFamily="34" charset="0"/>
                          <a:ea typeface="+mn-ea"/>
                          <a:cs typeface="Arial" panose="020B0604020202020204" pitchFamily="34" charset="0"/>
                        </a:rPr>
                        <a:t>Game</a:t>
                      </a:r>
                    </a:p>
                  </a:txBody>
                  <a:tcPr>
                    <a:solidFill>
                      <a:srgbClr val="E9EFF7"/>
                    </a:solidFill>
                  </a:tcPr>
                </a:tc>
                <a:tc>
                  <a:txBody>
                    <a:bodyPr/>
                    <a:lstStyle/>
                    <a:p>
                      <a:pPr marL="285750" indent="-285750" algn="l" defTabSz="914400" rtl="0" eaLnBrk="1" latinLnBrk="0" hangingPunct="1">
                        <a:buFont typeface="Arial" panose="020B0604020202020204" pitchFamily="34" charset="0"/>
                        <a:buChar char="•"/>
                      </a:pPr>
                      <a:r>
                        <a:rPr lang="de-DE" sz="1600" kern="1200" dirty="0">
                          <a:solidFill>
                            <a:schemeClr val="tx1"/>
                          </a:solidFill>
                          <a:effectLst/>
                          <a:latin typeface="Arial" panose="020B0604020202020204" pitchFamily="34" charset="0"/>
                          <a:ea typeface="+mn-ea"/>
                          <a:cs typeface="Arial" panose="020B0604020202020204" pitchFamily="34" charset="0"/>
                        </a:rPr>
                        <a:t>Selbstwahrnehmung – Fremdwahrnehmung </a:t>
                      </a:r>
                    </a:p>
                    <a:p>
                      <a:pPr marL="285750" indent="-285750">
                        <a:buFont typeface="Arial" panose="020B0604020202020204" pitchFamily="34" charset="0"/>
                        <a:buChar char="•"/>
                      </a:pPr>
                      <a:endParaRPr lang="de-DE" sz="1600" dirty="0">
                        <a:solidFill>
                          <a:schemeClr val="tx1"/>
                        </a:solidFill>
                        <a:latin typeface="Arial" panose="020B0604020202020204" pitchFamily="34" charset="0"/>
                        <a:cs typeface="Arial" panose="020B0604020202020204" pitchFamily="34" charset="0"/>
                      </a:endParaRPr>
                    </a:p>
                  </a:txBody>
                  <a:tcPr>
                    <a:solidFill>
                      <a:srgbClr val="E9EFF7"/>
                    </a:solidFill>
                  </a:tcPr>
                </a:tc>
                <a:extLst>
                  <a:ext uri="{0D108BD9-81ED-4DB2-BD59-A6C34878D82A}">
                    <a16:rowId xmlns:a16="http://schemas.microsoft.com/office/drawing/2014/main" val="1377762696"/>
                  </a:ext>
                </a:extLst>
              </a:tr>
            </a:tbl>
          </a:graphicData>
        </a:graphic>
      </p:graphicFrame>
      <p:sp>
        <p:nvSpPr>
          <p:cNvPr id="21" name="Rechteck 20"/>
          <p:cNvSpPr/>
          <p:nvPr/>
        </p:nvSpPr>
        <p:spPr>
          <a:xfrm>
            <a:off x="3491880" y="5661248"/>
            <a:ext cx="2160240" cy="1008112"/>
          </a:xfrm>
          <a:prstGeom prst="rect">
            <a:avLst/>
          </a:prstGeom>
          <a:solidFill>
            <a:srgbClr val="0240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latin typeface="Arial" panose="020B0604020202020204" pitchFamily="34" charset="0"/>
                <a:cs typeface="Arial" panose="020B0604020202020204" pitchFamily="34" charset="0"/>
              </a:rPr>
              <a:t>2 halbe Tage</a:t>
            </a:r>
          </a:p>
          <a:p>
            <a:pPr algn="ctr"/>
            <a:r>
              <a:rPr lang="de-DE" sz="1600" dirty="0">
                <a:latin typeface="Arial" panose="020B0604020202020204" pitchFamily="34" charset="0"/>
                <a:cs typeface="Arial" panose="020B0604020202020204" pitchFamily="34" charset="0"/>
              </a:rPr>
              <a:t>Kollegiale Supervision</a:t>
            </a:r>
          </a:p>
          <a:p>
            <a:pPr algn="ctr"/>
            <a:r>
              <a:rPr lang="de-DE" sz="1600" dirty="0">
                <a:latin typeface="Arial" panose="020B0604020202020204" pitchFamily="34" charset="0"/>
                <a:cs typeface="Arial" panose="020B0604020202020204" pitchFamily="34" charset="0"/>
              </a:rPr>
              <a:t>1 Vertiefungstag</a:t>
            </a:r>
          </a:p>
        </p:txBody>
      </p:sp>
      <p:sp>
        <p:nvSpPr>
          <p:cNvPr id="3" name="Textplatzhalter 2">
            <a:extLst>
              <a:ext uri="{FF2B5EF4-FFF2-40B4-BE49-F238E27FC236}">
                <a16:creationId xmlns:a16="http://schemas.microsoft.com/office/drawing/2014/main" id="{FC7497C1-6F97-8FA5-6187-4D2BC459C3CC}"/>
              </a:ext>
            </a:extLst>
          </p:cNvPr>
          <p:cNvSpPr>
            <a:spLocks noGrp="1"/>
          </p:cNvSpPr>
          <p:nvPr>
            <p:ph type="body" sz="quarter" idx="11"/>
          </p:nvPr>
        </p:nvSpPr>
        <p:spPr>
          <a:xfrm>
            <a:off x="251520" y="260648"/>
            <a:ext cx="6408712" cy="576064"/>
          </a:xfrm>
        </p:spPr>
        <p:txBody>
          <a:bodyPr/>
          <a:lstStyle/>
          <a:p>
            <a:r>
              <a:rPr lang="de-DE" sz="2000" dirty="0"/>
              <a:t>Übersicht der Lehrkräftefortbildung Papilio-6bis9</a:t>
            </a:r>
          </a:p>
        </p:txBody>
      </p:sp>
      <p:sp>
        <p:nvSpPr>
          <p:cNvPr id="5" name="Foliennummernplatzhalter 3">
            <a:extLst>
              <a:ext uri="{FF2B5EF4-FFF2-40B4-BE49-F238E27FC236}">
                <a16:creationId xmlns:a16="http://schemas.microsoft.com/office/drawing/2014/main" id="{408F565A-EEEB-05CF-F3C7-514A451F387E}"/>
              </a:ext>
            </a:extLst>
          </p:cNvPr>
          <p:cNvSpPr txBox="1">
            <a:spLocks/>
          </p:cNvSpPr>
          <p:nvPr/>
        </p:nvSpPr>
        <p:spPr>
          <a:xfrm>
            <a:off x="6804248" y="6381328"/>
            <a:ext cx="2133600" cy="365125"/>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itchFamily="34" charset="0"/>
              <a:buNone/>
              <a:defRPr lang="de-DE" sz="1800" b="1" kern="1200" baseline="0" dirty="0">
                <a:solidFill>
                  <a:srgbClr val="024089"/>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fld id="{37097709-3703-4872-A653-C50576CFE1E5}" type="slidenum">
              <a:rPr lang="de-DE" sz="1000" b="0" smtClean="0">
                <a:solidFill>
                  <a:schemeClr val="tx1">
                    <a:lumMod val="50000"/>
                    <a:lumOff val="50000"/>
                  </a:schemeClr>
                </a:solidFill>
              </a:rPr>
              <a:pPr algn="r"/>
              <a:t>35</a:t>
            </a:fld>
            <a:endParaRPr lang="de-DE" sz="1000" b="0">
              <a:solidFill>
                <a:schemeClr val="tx1">
                  <a:lumMod val="50000"/>
                  <a:lumOff val="50000"/>
                </a:schemeClr>
              </a:solidFill>
            </a:endParaRPr>
          </a:p>
        </p:txBody>
      </p:sp>
    </p:spTree>
    <p:extLst>
      <p:ext uri="{BB962C8B-B14F-4D97-AF65-F5344CB8AC3E}">
        <p14:creationId xmlns:p14="http://schemas.microsoft.com/office/powerpoint/2010/main" val="16301671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44D72934-35A7-9B7E-0A4C-22FA6E15904B}"/>
              </a:ext>
            </a:extLst>
          </p:cNvPr>
          <p:cNvSpPr>
            <a:spLocks noGrp="1"/>
          </p:cNvSpPr>
          <p:nvPr>
            <p:ph type="body" sz="quarter" idx="11"/>
          </p:nvPr>
        </p:nvSpPr>
        <p:spPr>
          <a:xfrm>
            <a:off x="251520" y="260078"/>
            <a:ext cx="3456384" cy="360610"/>
          </a:xfrm>
        </p:spPr>
        <p:txBody>
          <a:bodyPr/>
          <a:lstStyle/>
          <a:p>
            <a:r>
              <a:rPr lang="de-DE" sz="2000" dirty="0"/>
              <a:t>Papilio-6bis9 Materialien</a:t>
            </a:r>
          </a:p>
        </p:txBody>
      </p:sp>
      <p:pic>
        <p:nvPicPr>
          <p:cNvPr id="4" name="Grafik 3"/>
          <p:cNvPicPr/>
          <p:nvPr/>
        </p:nvPicPr>
        <p:blipFill rotWithShape="1">
          <a:blip r:embed="rId3" cstate="print">
            <a:extLst>
              <a:ext uri="{28A0092B-C50C-407E-A947-70E740481C1C}">
                <a14:useLocalDpi xmlns:a14="http://schemas.microsoft.com/office/drawing/2010/main" val="0"/>
              </a:ext>
            </a:extLst>
          </a:blip>
          <a:srcRect t="3689" b="7928"/>
          <a:stretch/>
        </p:blipFill>
        <p:spPr bwMode="auto">
          <a:xfrm>
            <a:off x="1619672" y="1484784"/>
            <a:ext cx="6048672" cy="4245982"/>
          </a:xfrm>
          <a:prstGeom prst="rect">
            <a:avLst/>
          </a:prstGeom>
          <a:ln>
            <a:noFill/>
          </a:ln>
          <a:extLst>
            <a:ext uri="{53640926-AAD7-44D8-BBD7-CCE9431645EC}">
              <a14:shadowObscured xmlns:a14="http://schemas.microsoft.com/office/drawing/2010/main"/>
            </a:ext>
          </a:extLst>
        </p:spPr>
      </p:pic>
      <p:sp>
        <p:nvSpPr>
          <p:cNvPr id="5" name="Foliennummernplatzhalter 3">
            <a:extLst>
              <a:ext uri="{FF2B5EF4-FFF2-40B4-BE49-F238E27FC236}">
                <a16:creationId xmlns:a16="http://schemas.microsoft.com/office/drawing/2014/main" id="{75F0A252-88C6-9D74-77F1-330D959041EA}"/>
              </a:ext>
            </a:extLst>
          </p:cNvPr>
          <p:cNvSpPr txBox="1">
            <a:spLocks/>
          </p:cNvSpPr>
          <p:nvPr/>
        </p:nvSpPr>
        <p:spPr>
          <a:xfrm>
            <a:off x="6804248" y="6381328"/>
            <a:ext cx="2133600" cy="365125"/>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itchFamily="34" charset="0"/>
              <a:buNone/>
              <a:defRPr lang="de-DE" sz="1800" b="1" kern="1200" baseline="0" dirty="0">
                <a:solidFill>
                  <a:srgbClr val="024089"/>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fld id="{37097709-3703-4872-A653-C50576CFE1E5}" type="slidenum">
              <a:rPr lang="de-DE" sz="1000" b="0" smtClean="0">
                <a:solidFill>
                  <a:schemeClr val="tx1">
                    <a:lumMod val="50000"/>
                    <a:lumOff val="50000"/>
                  </a:schemeClr>
                </a:solidFill>
              </a:rPr>
              <a:pPr algn="r"/>
              <a:t>36</a:t>
            </a:fld>
            <a:endParaRPr lang="de-DE" sz="1000" b="0">
              <a:solidFill>
                <a:schemeClr val="tx1">
                  <a:lumMod val="50000"/>
                  <a:lumOff val="50000"/>
                </a:schemeClr>
              </a:solidFill>
            </a:endParaRPr>
          </a:p>
        </p:txBody>
      </p:sp>
    </p:spTree>
    <p:extLst>
      <p:ext uri="{BB962C8B-B14F-4D97-AF65-F5344CB8AC3E}">
        <p14:creationId xmlns:p14="http://schemas.microsoft.com/office/powerpoint/2010/main" val="10888778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21472A-FB44-4F9D-2497-7BB8A5A06A09}"/>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9CBEE58D-7395-7206-8569-3097BE86D495}"/>
              </a:ext>
            </a:extLst>
          </p:cNvPr>
          <p:cNvSpPr>
            <a:spLocks noGrp="1"/>
          </p:cNvSpPr>
          <p:nvPr>
            <p:ph type="body" sz="quarter" idx="11"/>
          </p:nvPr>
        </p:nvSpPr>
        <p:spPr>
          <a:xfrm>
            <a:off x="251520" y="260078"/>
            <a:ext cx="4536504" cy="432618"/>
          </a:xfrm>
        </p:spPr>
        <p:txBody>
          <a:bodyPr/>
          <a:lstStyle/>
          <a:p>
            <a:r>
              <a:rPr lang="de-DE" sz="2000" dirty="0"/>
              <a:t>Wirkung auf Fach- und Lehrkräfte</a:t>
            </a:r>
          </a:p>
        </p:txBody>
      </p:sp>
      <p:sp>
        <p:nvSpPr>
          <p:cNvPr id="5" name="Foliennummernplatzhalter 3">
            <a:extLst>
              <a:ext uri="{FF2B5EF4-FFF2-40B4-BE49-F238E27FC236}">
                <a16:creationId xmlns:a16="http://schemas.microsoft.com/office/drawing/2014/main" id="{E0EEAE9B-7239-70D8-917A-01465D337DC7}"/>
              </a:ext>
            </a:extLst>
          </p:cNvPr>
          <p:cNvSpPr txBox="1">
            <a:spLocks/>
          </p:cNvSpPr>
          <p:nvPr/>
        </p:nvSpPr>
        <p:spPr>
          <a:xfrm>
            <a:off x="6804248" y="6381328"/>
            <a:ext cx="2133600" cy="365125"/>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itchFamily="34" charset="0"/>
              <a:buNone/>
              <a:defRPr lang="de-DE" sz="1800" b="1" kern="1200" baseline="0" dirty="0">
                <a:solidFill>
                  <a:srgbClr val="024089"/>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fld id="{37097709-3703-4872-A653-C50576CFE1E5}" type="slidenum">
              <a:rPr lang="de-DE" sz="1000" b="0" smtClean="0">
                <a:solidFill>
                  <a:schemeClr val="tx1">
                    <a:lumMod val="50000"/>
                    <a:lumOff val="50000"/>
                  </a:schemeClr>
                </a:solidFill>
              </a:rPr>
              <a:pPr algn="r"/>
              <a:t>37</a:t>
            </a:fld>
            <a:endParaRPr lang="de-DE" sz="1000" b="0">
              <a:solidFill>
                <a:schemeClr val="tx1">
                  <a:lumMod val="50000"/>
                  <a:lumOff val="50000"/>
                </a:schemeClr>
              </a:solidFill>
            </a:endParaRPr>
          </a:p>
        </p:txBody>
      </p:sp>
      <p:sp>
        <p:nvSpPr>
          <p:cNvPr id="7" name="Inhaltsplatzhalter 2">
            <a:extLst>
              <a:ext uri="{FF2B5EF4-FFF2-40B4-BE49-F238E27FC236}">
                <a16:creationId xmlns:a16="http://schemas.microsoft.com/office/drawing/2014/main" id="{EEEC66EC-85B0-5800-0569-616CBAA37067}"/>
              </a:ext>
            </a:extLst>
          </p:cNvPr>
          <p:cNvSpPr txBox="1">
            <a:spLocks/>
          </p:cNvSpPr>
          <p:nvPr/>
        </p:nvSpPr>
        <p:spPr>
          <a:xfrm>
            <a:off x="457200" y="1600200"/>
            <a:ext cx="4186808" cy="4525963"/>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2000" dirty="0">
                <a:latin typeface="Arial" panose="020B0604020202020204" pitchFamily="34" charset="0"/>
                <a:cs typeface="Arial" panose="020B0604020202020204" pitchFamily="34" charset="0"/>
              </a:rPr>
              <a:t>Höhere Arbeitszufriedenheit</a:t>
            </a:r>
          </a:p>
          <a:p>
            <a:r>
              <a:rPr lang="de-DE" sz="2000" dirty="0">
                <a:latin typeface="Arial" panose="020B0604020202020204" pitchFamily="34" charset="0"/>
                <a:cs typeface="Arial" panose="020B0604020202020204" pitchFamily="34" charset="0"/>
              </a:rPr>
              <a:t>Mehr Handlungssicherheit</a:t>
            </a:r>
          </a:p>
          <a:p>
            <a:r>
              <a:rPr lang="de-DE" sz="2000" dirty="0">
                <a:latin typeface="Arial" panose="020B0604020202020204" pitchFamily="34" charset="0"/>
                <a:cs typeface="Arial" panose="020B0604020202020204" pitchFamily="34" charset="0"/>
              </a:rPr>
              <a:t>Mehr Selbstwirksamkeit</a:t>
            </a:r>
          </a:p>
          <a:p>
            <a:endParaRPr lang="de-DE" sz="2400" dirty="0">
              <a:latin typeface="Arial" panose="020B0604020202020204" pitchFamily="34" charset="0"/>
              <a:cs typeface="Arial" panose="020B0604020202020204" pitchFamily="34" charset="0"/>
            </a:endParaRPr>
          </a:p>
          <a:p>
            <a:endParaRPr lang="de-DE" sz="2400" dirty="0">
              <a:latin typeface="Arial" panose="020B0604020202020204" pitchFamily="34" charset="0"/>
              <a:cs typeface="Arial" panose="020B0604020202020204" pitchFamily="34" charset="0"/>
            </a:endParaRPr>
          </a:p>
          <a:p>
            <a:endParaRPr lang="de-DE" sz="2400" dirty="0">
              <a:latin typeface="Arial" panose="020B0604020202020204" pitchFamily="34" charset="0"/>
              <a:cs typeface="Arial" panose="020B0604020202020204" pitchFamily="34" charset="0"/>
            </a:endParaRPr>
          </a:p>
          <a:p>
            <a:pPr marL="0" indent="0">
              <a:buFont typeface="Arial" pitchFamily="34" charset="0"/>
              <a:buNone/>
            </a:pPr>
            <a:r>
              <a:rPr lang="de-DE" sz="1600" dirty="0">
                <a:latin typeface="Arial" panose="020B0604020202020204" pitchFamily="34" charset="0"/>
                <a:cs typeface="Arial" panose="020B0604020202020204" pitchFamily="34" charset="0"/>
              </a:rPr>
              <a:t>*nachgewiesene Wirkung</a:t>
            </a:r>
          </a:p>
          <a:p>
            <a:endParaRPr lang="de-DE" sz="2400" dirty="0">
              <a:latin typeface="Arial" panose="020B0604020202020204" pitchFamily="34" charset="0"/>
              <a:cs typeface="Arial" panose="020B0604020202020204" pitchFamily="34" charset="0"/>
            </a:endParaRPr>
          </a:p>
        </p:txBody>
      </p:sp>
      <p:pic>
        <p:nvPicPr>
          <p:cNvPr id="8" name="Grafik 7">
            <a:extLst>
              <a:ext uri="{FF2B5EF4-FFF2-40B4-BE49-F238E27FC236}">
                <a16:creationId xmlns:a16="http://schemas.microsoft.com/office/drawing/2014/main" id="{D8CEF4F3-5CBE-73D2-57F4-F59C2D41D9A6}"/>
              </a:ext>
            </a:extLst>
          </p:cNvPr>
          <p:cNvPicPr>
            <a:picLocks noChangeAspect="1"/>
          </p:cNvPicPr>
          <p:nvPr/>
        </p:nvPicPr>
        <p:blipFill>
          <a:blip r:embed="rId3"/>
          <a:srcRect l="11308" r="29575" b="-1"/>
          <a:stretch/>
        </p:blipFill>
        <p:spPr>
          <a:xfrm>
            <a:off x="4648200" y="1600200"/>
            <a:ext cx="4038600" cy="4525963"/>
          </a:xfrm>
          <a:prstGeom prst="rect">
            <a:avLst/>
          </a:prstGeom>
          <a:noFill/>
        </p:spPr>
      </p:pic>
    </p:spTree>
    <p:extLst>
      <p:ext uri="{BB962C8B-B14F-4D97-AF65-F5344CB8AC3E}">
        <p14:creationId xmlns:p14="http://schemas.microsoft.com/office/powerpoint/2010/main" val="19160026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3561" y="-27384"/>
            <a:ext cx="5004823" cy="3337200"/>
          </a:xfrm>
          <a:prstGeom prst="rect">
            <a:avLst/>
          </a:prstGeom>
        </p:spPr>
      </p:pic>
      <p:pic>
        <p:nvPicPr>
          <p:cNvPr id="19" name="Grafik 18"/>
          <p:cNvPicPr>
            <a:picLocks noChangeAspect="1"/>
          </p:cNvPicPr>
          <p:nvPr/>
        </p:nvPicPr>
        <p:blipFill rotWithShape="1">
          <a:blip r:embed="rId3" cstate="print">
            <a:extLst>
              <a:ext uri="{28A0092B-C50C-407E-A947-70E740481C1C}">
                <a14:useLocalDpi xmlns:a14="http://schemas.microsoft.com/office/drawing/2010/main" val="0"/>
              </a:ext>
            </a:extLst>
          </a:blip>
          <a:srcRect l="25305" t="-2625" r="30706" b="21114"/>
          <a:stretch/>
        </p:blipFill>
        <p:spPr>
          <a:xfrm flipH="1">
            <a:off x="6444207" y="-122830"/>
            <a:ext cx="2699792" cy="3335806"/>
          </a:xfrm>
          <a:prstGeom prst="rect">
            <a:avLst/>
          </a:prstGeom>
        </p:spPr>
      </p:pic>
      <p:pic>
        <p:nvPicPr>
          <p:cNvPr id="18"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404" r="16451" b="7965"/>
          <a:stretch/>
        </p:blipFill>
        <p:spPr bwMode="auto">
          <a:xfrm>
            <a:off x="-36512" y="-12894"/>
            <a:ext cx="3168352" cy="33248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feld 2"/>
          <p:cNvSpPr txBox="1"/>
          <p:nvPr/>
        </p:nvSpPr>
        <p:spPr>
          <a:xfrm>
            <a:off x="0" y="3140968"/>
            <a:ext cx="9144000" cy="288000"/>
          </a:xfrm>
          <a:prstGeom prst="rect">
            <a:avLst/>
          </a:prstGeom>
          <a:solidFill>
            <a:srgbClr val="024089"/>
          </a:solidFill>
        </p:spPr>
        <p:txBody>
          <a:bodyPr wrap="square" rtlCol="0" anchor="ctr">
            <a:spAutoFit/>
          </a:bodyPr>
          <a:lstStyle/>
          <a:p>
            <a:r>
              <a:rPr lang="de-DE" dirty="0">
                <a:latin typeface="Arial" panose="020B0604020202020204" pitchFamily="34" charset="0"/>
                <a:cs typeface="Arial" panose="020B0604020202020204" pitchFamily="34" charset="0"/>
              </a:rPr>
              <a:t> </a:t>
            </a:r>
          </a:p>
        </p:txBody>
      </p:sp>
      <p:pic>
        <p:nvPicPr>
          <p:cNvPr id="9" name="Grafik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89912" y="3861048"/>
            <a:ext cx="3564176" cy="2079481"/>
          </a:xfrm>
          <a:prstGeom prst="rect">
            <a:avLst/>
          </a:prstGeom>
        </p:spPr>
      </p:pic>
      <p:sp>
        <p:nvSpPr>
          <p:cNvPr id="7" name="Text Box 7"/>
          <p:cNvSpPr txBox="1">
            <a:spLocks noChangeArrowheads="1"/>
          </p:cNvSpPr>
          <p:nvPr/>
        </p:nvSpPr>
        <p:spPr bwMode="auto">
          <a:xfrm>
            <a:off x="251520" y="6476828"/>
            <a:ext cx="198120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000">
                <a:solidFill>
                  <a:schemeClr val="tx1"/>
                </a:solidFill>
                <a:latin typeface="Arial" charset="0"/>
              </a:defRPr>
            </a:lvl1pPr>
            <a:lvl2pPr marL="742950" indent="-285750">
              <a:defRPr sz="1000">
                <a:solidFill>
                  <a:schemeClr val="tx1"/>
                </a:solidFill>
                <a:latin typeface="Arial" charset="0"/>
              </a:defRPr>
            </a:lvl2pPr>
            <a:lvl3pPr marL="1143000" indent="-228600">
              <a:defRPr sz="1000">
                <a:solidFill>
                  <a:schemeClr val="tx1"/>
                </a:solidFill>
                <a:latin typeface="Arial" charset="0"/>
              </a:defRPr>
            </a:lvl3pPr>
            <a:lvl4pPr marL="1600200" indent="-228600">
              <a:defRPr sz="1000">
                <a:solidFill>
                  <a:schemeClr val="tx1"/>
                </a:solidFill>
                <a:latin typeface="Arial" charset="0"/>
              </a:defRPr>
            </a:lvl4pPr>
            <a:lvl5pPr marL="2057400" indent="-228600">
              <a:defRPr sz="1000">
                <a:solidFill>
                  <a:schemeClr val="tx1"/>
                </a:solidFill>
                <a:latin typeface="Arial" charset="0"/>
              </a:defRPr>
            </a:lvl5pPr>
            <a:lvl6pPr marL="2514600" indent="-228600" algn="ctr" eaLnBrk="0" fontAlgn="base" hangingPunct="0">
              <a:spcBef>
                <a:spcPct val="0"/>
              </a:spcBef>
              <a:spcAft>
                <a:spcPct val="0"/>
              </a:spcAft>
              <a:defRPr sz="1000">
                <a:solidFill>
                  <a:schemeClr val="tx1"/>
                </a:solidFill>
                <a:latin typeface="Arial" charset="0"/>
              </a:defRPr>
            </a:lvl6pPr>
            <a:lvl7pPr marL="2971800" indent="-228600" algn="ctr" eaLnBrk="0" fontAlgn="base" hangingPunct="0">
              <a:spcBef>
                <a:spcPct val="0"/>
              </a:spcBef>
              <a:spcAft>
                <a:spcPct val="0"/>
              </a:spcAft>
              <a:defRPr sz="1000">
                <a:solidFill>
                  <a:schemeClr val="tx1"/>
                </a:solidFill>
                <a:latin typeface="Arial" charset="0"/>
              </a:defRPr>
            </a:lvl7pPr>
            <a:lvl8pPr marL="3429000" indent="-228600" algn="ctr" eaLnBrk="0" fontAlgn="base" hangingPunct="0">
              <a:spcBef>
                <a:spcPct val="0"/>
              </a:spcBef>
              <a:spcAft>
                <a:spcPct val="0"/>
              </a:spcAft>
              <a:defRPr sz="1000">
                <a:solidFill>
                  <a:schemeClr val="tx1"/>
                </a:solidFill>
                <a:latin typeface="Arial" charset="0"/>
              </a:defRPr>
            </a:lvl8pPr>
            <a:lvl9pPr marL="3886200" indent="-228600" algn="ctr" eaLnBrk="0" fontAlgn="base" hangingPunct="0">
              <a:spcBef>
                <a:spcPct val="0"/>
              </a:spcBef>
              <a:spcAft>
                <a:spcPct val="0"/>
              </a:spcAft>
              <a:defRPr sz="1000">
                <a:solidFill>
                  <a:schemeClr val="tx1"/>
                </a:solidFill>
                <a:latin typeface="Arial" charset="0"/>
              </a:defRPr>
            </a:lvl9pPr>
          </a:lstStyle>
          <a:p>
            <a:pPr>
              <a:spcBef>
                <a:spcPct val="50000"/>
              </a:spcBef>
              <a:defRPr/>
            </a:pPr>
            <a:r>
              <a:rPr lang="de-DE" sz="1100" dirty="0">
                <a:cs typeface="Arial" charset="0"/>
              </a:rPr>
              <a:t>© Papilio gGmbH</a:t>
            </a:r>
          </a:p>
        </p:txBody>
      </p:sp>
    </p:spTree>
    <p:extLst>
      <p:ext uri="{BB962C8B-B14F-4D97-AF65-F5344CB8AC3E}">
        <p14:creationId xmlns:p14="http://schemas.microsoft.com/office/powerpoint/2010/main" val="17419408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F9E65126-27F0-D655-5E62-4E28CCA78357}"/>
              </a:ext>
            </a:extLst>
          </p:cNvPr>
          <p:cNvPicPr>
            <a:picLocks noChangeAspect="1"/>
          </p:cNvPicPr>
          <p:nvPr/>
        </p:nvPicPr>
        <p:blipFill>
          <a:blip r:embed="rId3"/>
          <a:stretch>
            <a:fillRect/>
          </a:stretch>
        </p:blipFill>
        <p:spPr>
          <a:xfrm>
            <a:off x="-1" y="0"/>
            <a:ext cx="9179579" cy="6858000"/>
          </a:xfrm>
          <a:prstGeom prst="rect">
            <a:avLst/>
          </a:prstGeom>
        </p:spPr>
      </p:pic>
      <p:sp>
        <p:nvSpPr>
          <p:cNvPr id="3" name="Text Box 7">
            <a:extLst>
              <a:ext uri="{FF2B5EF4-FFF2-40B4-BE49-F238E27FC236}">
                <a16:creationId xmlns:a16="http://schemas.microsoft.com/office/drawing/2014/main" id="{91A312D2-A6C5-2620-BE6B-96835563AD1E}"/>
              </a:ext>
            </a:extLst>
          </p:cNvPr>
          <p:cNvSpPr txBox="1">
            <a:spLocks noChangeArrowheads="1"/>
          </p:cNvSpPr>
          <p:nvPr/>
        </p:nvSpPr>
        <p:spPr bwMode="auto">
          <a:xfrm>
            <a:off x="251520" y="6476828"/>
            <a:ext cx="198120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000">
                <a:solidFill>
                  <a:schemeClr val="tx1"/>
                </a:solidFill>
                <a:latin typeface="Arial" charset="0"/>
              </a:defRPr>
            </a:lvl1pPr>
            <a:lvl2pPr marL="742950" indent="-285750">
              <a:defRPr sz="1000">
                <a:solidFill>
                  <a:schemeClr val="tx1"/>
                </a:solidFill>
                <a:latin typeface="Arial" charset="0"/>
              </a:defRPr>
            </a:lvl2pPr>
            <a:lvl3pPr marL="1143000" indent="-228600">
              <a:defRPr sz="1000">
                <a:solidFill>
                  <a:schemeClr val="tx1"/>
                </a:solidFill>
                <a:latin typeface="Arial" charset="0"/>
              </a:defRPr>
            </a:lvl3pPr>
            <a:lvl4pPr marL="1600200" indent="-228600">
              <a:defRPr sz="1000">
                <a:solidFill>
                  <a:schemeClr val="tx1"/>
                </a:solidFill>
                <a:latin typeface="Arial" charset="0"/>
              </a:defRPr>
            </a:lvl4pPr>
            <a:lvl5pPr marL="2057400" indent="-228600">
              <a:defRPr sz="1000">
                <a:solidFill>
                  <a:schemeClr val="tx1"/>
                </a:solidFill>
                <a:latin typeface="Arial" charset="0"/>
              </a:defRPr>
            </a:lvl5pPr>
            <a:lvl6pPr marL="2514600" indent="-228600" algn="ctr" eaLnBrk="0" fontAlgn="base" hangingPunct="0">
              <a:spcBef>
                <a:spcPct val="0"/>
              </a:spcBef>
              <a:spcAft>
                <a:spcPct val="0"/>
              </a:spcAft>
              <a:defRPr sz="1000">
                <a:solidFill>
                  <a:schemeClr val="tx1"/>
                </a:solidFill>
                <a:latin typeface="Arial" charset="0"/>
              </a:defRPr>
            </a:lvl6pPr>
            <a:lvl7pPr marL="2971800" indent="-228600" algn="ctr" eaLnBrk="0" fontAlgn="base" hangingPunct="0">
              <a:spcBef>
                <a:spcPct val="0"/>
              </a:spcBef>
              <a:spcAft>
                <a:spcPct val="0"/>
              </a:spcAft>
              <a:defRPr sz="1000">
                <a:solidFill>
                  <a:schemeClr val="tx1"/>
                </a:solidFill>
                <a:latin typeface="Arial" charset="0"/>
              </a:defRPr>
            </a:lvl7pPr>
            <a:lvl8pPr marL="3429000" indent="-228600" algn="ctr" eaLnBrk="0" fontAlgn="base" hangingPunct="0">
              <a:spcBef>
                <a:spcPct val="0"/>
              </a:spcBef>
              <a:spcAft>
                <a:spcPct val="0"/>
              </a:spcAft>
              <a:defRPr sz="1000">
                <a:solidFill>
                  <a:schemeClr val="tx1"/>
                </a:solidFill>
                <a:latin typeface="Arial" charset="0"/>
              </a:defRPr>
            </a:lvl8pPr>
            <a:lvl9pPr marL="3886200" indent="-228600" algn="ctr" eaLnBrk="0" fontAlgn="base" hangingPunct="0">
              <a:spcBef>
                <a:spcPct val="0"/>
              </a:spcBef>
              <a:spcAft>
                <a:spcPct val="0"/>
              </a:spcAft>
              <a:defRPr sz="1000">
                <a:solidFill>
                  <a:schemeClr val="tx1"/>
                </a:solidFill>
                <a:latin typeface="Arial" charset="0"/>
              </a:defRPr>
            </a:lvl9pPr>
          </a:lstStyle>
          <a:p>
            <a:pPr>
              <a:spcBef>
                <a:spcPct val="50000"/>
              </a:spcBef>
              <a:defRPr/>
            </a:pPr>
            <a:r>
              <a:rPr lang="de-DE" sz="1100" dirty="0">
                <a:solidFill>
                  <a:schemeClr val="bg1"/>
                </a:solidFill>
                <a:cs typeface="Arial" charset="0"/>
              </a:rPr>
              <a:t>© Papilio gGmbH</a:t>
            </a:r>
          </a:p>
        </p:txBody>
      </p:sp>
    </p:spTree>
    <p:extLst>
      <p:ext uri="{BB962C8B-B14F-4D97-AF65-F5344CB8AC3E}">
        <p14:creationId xmlns:p14="http://schemas.microsoft.com/office/powerpoint/2010/main" val="37399262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nhaltsplatzhalter 6">
            <a:extLst>
              <a:ext uri="{FF2B5EF4-FFF2-40B4-BE49-F238E27FC236}">
                <a16:creationId xmlns:a16="http://schemas.microsoft.com/office/drawing/2014/main" id="{F7A90B04-3CA9-B6BA-A665-AAAEFF66CE77}"/>
              </a:ext>
            </a:extLst>
          </p:cNvPr>
          <p:cNvPicPr>
            <a:picLocks noGrp="1" noChangeAspect="1"/>
          </p:cNvPicPr>
          <p:nvPr>
            <p:ph sz="half" idx="1"/>
          </p:nvPr>
        </p:nvPicPr>
        <p:blipFill>
          <a:blip r:embed="rId2"/>
          <a:srcRect t="1071" r="-480"/>
          <a:stretch>
            <a:fillRect/>
          </a:stretch>
        </p:blipFill>
        <p:spPr>
          <a:xfrm>
            <a:off x="149976" y="44624"/>
            <a:ext cx="8886519" cy="6649467"/>
          </a:xfrm>
          <a:noFill/>
        </p:spPr>
      </p:pic>
      <p:sp>
        <p:nvSpPr>
          <p:cNvPr id="4" name="Foliennummernplatzhalter 3" hidden="1">
            <a:extLst>
              <a:ext uri="{FF2B5EF4-FFF2-40B4-BE49-F238E27FC236}">
                <a16:creationId xmlns:a16="http://schemas.microsoft.com/office/drawing/2014/main" id="{32D21BB1-A72B-E0F5-DF73-9CE2949FC73F}"/>
              </a:ext>
            </a:extLst>
          </p:cNvPr>
          <p:cNvSpPr>
            <a:spLocks noGrp="1"/>
          </p:cNvSpPr>
          <p:nvPr>
            <p:ph type="sldNum" sz="quarter" idx="12"/>
          </p:nvPr>
        </p:nvSpPr>
        <p:spPr/>
        <p:txBody>
          <a:bodyPr/>
          <a:lstStyle/>
          <a:p>
            <a:pPr>
              <a:spcAft>
                <a:spcPts val="600"/>
              </a:spcAft>
            </a:pPr>
            <a:fld id="{37097709-3703-4872-A653-C50576CFE1E5}" type="slidenum">
              <a:rPr lang="de-DE" smtClean="0"/>
              <a:pPr>
                <a:spcAft>
                  <a:spcPts val="600"/>
                </a:spcAft>
              </a:pPr>
              <a:t>5</a:t>
            </a:fld>
            <a:endParaRPr lang="de-DE"/>
          </a:p>
        </p:txBody>
      </p:sp>
      <p:sp>
        <p:nvSpPr>
          <p:cNvPr id="2" name="Text Box 7">
            <a:extLst>
              <a:ext uri="{FF2B5EF4-FFF2-40B4-BE49-F238E27FC236}">
                <a16:creationId xmlns:a16="http://schemas.microsoft.com/office/drawing/2014/main" id="{FE8EC3E7-DCA8-7968-9FBF-53C562FFE0D3}"/>
              </a:ext>
            </a:extLst>
          </p:cNvPr>
          <p:cNvSpPr txBox="1">
            <a:spLocks noChangeArrowheads="1"/>
          </p:cNvSpPr>
          <p:nvPr/>
        </p:nvSpPr>
        <p:spPr bwMode="auto">
          <a:xfrm>
            <a:off x="308104" y="6408927"/>
            <a:ext cx="198120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000">
                <a:solidFill>
                  <a:schemeClr val="tx1"/>
                </a:solidFill>
                <a:latin typeface="Arial" charset="0"/>
              </a:defRPr>
            </a:lvl1pPr>
            <a:lvl2pPr marL="742950" indent="-285750">
              <a:defRPr sz="1000">
                <a:solidFill>
                  <a:schemeClr val="tx1"/>
                </a:solidFill>
                <a:latin typeface="Arial" charset="0"/>
              </a:defRPr>
            </a:lvl2pPr>
            <a:lvl3pPr marL="1143000" indent="-228600">
              <a:defRPr sz="1000">
                <a:solidFill>
                  <a:schemeClr val="tx1"/>
                </a:solidFill>
                <a:latin typeface="Arial" charset="0"/>
              </a:defRPr>
            </a:lvl3pPr>
            <a:lvl4pPr marL="1600200" indent="-228600">
              <a:defRPr sz="1000">
                <a:solidFill>
                  <a:schemeClr val="tx1"/>
                </a:solidFill>
                <a:latin typeface="Arial" charset="0"/>
              </a:defRPr>
            </a:lvl4pPr>
            <a:lvl5pPr marL="2057400" indent="-228600">
              <a:defRPr sz="1000">
                <a:solidFill>
                  <a:schemeClr val="tx1"/>
                </a:solidFill>
                <a:latin typeface="Arial" charset="0"/>
              </a:defRPr>
            </a:lvl5pPr>
            <a:lvl6pPr marL="2514600" indent="-228600" algn="ctr" eaLnBrk="0" fontAlgn="base" hangingPunct="0">
              <a:spcBef>
                <a:spcPct val="0"/>
              </a:spcBef>
              <a:spcAft>
                <a:spcPct val="0"/>
              </a:spcAft>
              <a:defRPr sz="1000">
                <a:solidFill>
                  <a:schemeClr val="tx1"/>
                </a:solidFill>
                <a:latin typeface="Arial" charset="0"/>
              </a:defRPr>
            </a:lvl6pPr>
            <a:lvl7pPr marL="2971800" indent="-228600" algn="ctr" eaLnBrk="0" fontAlgn="base" hangingPunct="0">
              <a:spcBef>
                <a:spcPct val="0"/>
              </a:spcBef>
              <a:spcAft>
                <a:spcPct val="0"/>
              </a:spcAft>
              <a:defRPr sz="1000">
                <a:solidFill>
                  <a:schemeClr val="tx1"/>
                </a:solidFill>
                <a:latin typeface="Arial" charset="0"/>
              </a:defRPr>
            </a:lvl7pPr>
            <a:lvl8pPr marL="3429000" indent="-228600" algn="ctr" eaLnBrk="0" fontAlgn="base" hangingPunct="0">
              <a:spcBef>
                <a:spcPct val="0"/>
              </a:spcBef>
              <a:spcAft>
                <a:spcPct val="0"/>
              </a:spcAft>
              <a:defRPr sz="1000">
                <a:solidFill>
                  <a:schemeClr val="tx1"/>
                </a:solidFill>
                <a:latin typeface="Arial" charset="0"/>
              </a:defRPr>
            </a:lvl8pPr>
            <a:lvl9pPr marL="3886200" indent="-228600" algn="ctr" eaLnBrk="0" fontAlgn="base" hangingPunct="0">
              <a:spcBef>
                <a:spcPct val="0"/>
              </a:spcBef>
              <a:spcAft>
                <a:spcPct val="0"/>
              </a:spcAft>
              <a:defRPr sz="1000">
                <a:solidFill>
                  <a:schemeClr val="tx1"/>
                </a:solidFill>
                <a:latin typeface="Arial" charset="0"/>
              </a:defRPr>
            </a:lvl9pPr>
          </a:lstStyle>
          <a:p>
            <a:pPr>
              <a:spcBef>
                <a:spcPct val="50000"/>
              </a:spcBef>
              <a:defRPr/>
            </a:pPr>
            <a:r>
              <a:rPr lang="de-DE" sz="1100" dirty="0">
                <a:solidFill>
                  <a:schemeClr val="bg1"/>
                </a:solidFill>
                <a:cs typeface="Arial" charset="0"/>
              </a:rPr>
              <a:t>© Papilio gGmbH</a:t>
            </a:r>
          </a:p>
        </p:txBody>
      </p:sp>
    </p:spTree>
    <p:extLst>
      <p:ext uri="{BB962C8B-B14F-4D97-AF65-F5344CB8AC3E}">
        <p14:creationId xmlns:p14="http://schemas.microsoft.com/office/powerpoint/2010/main" val="13996235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50122AB4-8948-2250-BED3-A6C4139EB54F}"/>
              </a:ext>
            </a:extLst>
          </p:cNvPr>
          <p:cNvSpPr>
            <a:spLocks noGrp="1"/>
          </p:cNvSpPr>
          <p:nvPr>
            <p:ph type="sldNum" sz="quarter" idx="12"/>
          </p:nvPr>
        </p:nvSpPr>
        <p:spPr/>
        <p:txBody>
          <a:bodyPr/>
          <a:lstStyle/>
          <a:p>
            <a:fld id="{37097709-3703-4872-A653-C50576CFE1E5}" type="slidenum">
              <a:rPr lang="de-DE" smtClean="0"/>
              <a:pPr/>
              <a:t>6</a:t>
            </a:fld>
            <a:endParaRPr lang="de-DE" dirty="0"/>
          </a:p>
        </p:txBody>
      </p:sp>
      <p:pic>
        <p:nvPicPr>
          <p:cNvPr id="7" name="Grafik 6">
            <a:extLst>
              <a:ext uri="{FF2B5EF4-FFF2-40B4-BE49-F238E27FC236}">
                <a16:creationId xmlns:a16="http://schemas.microsoft.com/office/drawing/2014/main" id="{A6178845-984E-36C0-3CCB-CCD79D3E55DC}"/>
              </a:ext>
            </a:extLst>
          </p:cNvPr>
          <p:cNvPicPr>
            <a:picLocks noChangeAspect="1"/>
          </p:cNvPicPr>
          <p:nvPr/>
        </p:nvPicPr>
        <p:blipFill>
          <a:blip r:embed="rId2"/>
          <a:stretch>
            <a:fillRect/>
          </a:stretch>
        </p:blipFill>
        <p:spPr>
          <a:xfrm>
            <a:off x="0" y="-3768"/>
            <a:ext cx="9337172" cy="6961160"/>
          </a:xfrm>
          <a:prstGeom prst="rect">
            <a:avLst/>
          </a:prstGeom>
        </p:spPr>
      </p:pic>
      <p:sp>
        <p:nvSpPr>
          <p:cNvPr id="6" name="Text Box 7">
            <a:extLst>
              <a:ext uri="{FF2B5EF4-FFF2-40B4-BE49-F238E27FC236}">
                <a16:creationId xmlns:a16="http://schemas.microsoft.com/office/drawing/2014/main" id="{05CE34A6-4220-1BA4-9BAC-87C0D147FF9D}"/>
              </a:ext>
            </a:extLst>
          </p:cNvPr>
          <p:cNvSpPr txBox="1">
            <a:spLocks noChangeArrowheads="1"/>
          </p:cNvSpPr>
          <p:nvPr/>
        </p:nvSpPr>
        <p:spPr bwMode="auto">
          <a:xfrm>
            <a:off x="251520" y="6476828"/>
            <a:ext cx="198120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000">
                <a:solidFill>
                  <a:schemeClr val="tx1"/>
                </a:solidFill>
                <a:latin typeface="Arial" charset="0"/>
              </a:defRPr>
            </a:lvl1pPr>
            <a:lvl2pPr marL="742950" indent="-285750">
              <a:defRPr sz="1000">
                <a:solidFill>
                  <a:schemeClr val="tx1"/>
                </a:solidFill>
                <a:latin typeface="Arial" charset="0"/>
              </a:defRPr>
            </a:lvl2pPr>
            <a:lvl3pPr marL="1143000" indent="-228600">
              <a:defRPr sz="1000">
                <a:solidFill>
                  <a:schemeClr val="tx1"/>
                </a:solidFill>
                <a:latin typeface="Arial" charset="0"/>
              </a:defRPr>
            </a:lvl3pPr>
            <a:lvl4pPr marL="1600200" indent="-228600">
              <a:defRPr sz="1000">
                <a:solidFill>
                  <a:schemeClr val="tx1"/>
                </a:solidFill>
                <a:latin typeface="Arial" charset="0"/>
              </a:defRPr>
            </a:lvl4pPr>
            <a:lvl5pPr marL="2057400" indent="-228600">
              <a:defRPr sz="1000">
                <a:solidFill>
                  <a:schemeClr val="tx1"/>
                </a:solidFill>
                <a:latin typeface="Arial" charset="0"/>
              </a:defRPr>
            </a:lvl5pPr>
            <a:lvl6pPr marL="2514600" indent="-228600" algn="ctr" eaLnBrk="0" fontAlgn="base" hangingPunct="0">
              <a:spcBef>
                <a:spcPct val="0"/>
              </a:spcBef>
              <a:spcAft>
                <a:spcPct val="0"/>
              </a:spcAft>
              <a:defRPr sz="1000">
                <a:solidFill>
                  <a:schemeClr val="tx1"/>
                </a:solidFill>
                <a:latin typeface="Arial" charset="0"/>
              </a:defRPr>
            </a:lvl6pPr>
            <a:lvl7pPr marL="2971800" indent="-228600" algn="ctr" eaLnBrk="0" fontAlgn="base" hangingPunct="0">
              <a:spcBef>
                <a:spcPct val="0"/>
              </a:spcBef>
              <a:spcAft>
                <a:spcPct val="0"/>
              </a:spcAft>
              <a:defRPr sz="1000">
                <a:solidFill>
                  <a:schemeClr val="tx1"/>
                </a:solidFill>
                <a:latin typeface="Arial" charset="0"/>
              </a:defRPr>
            </a:lvl7pPr>
            <a:lvl8pPr marL="3429000" indent="-228600" algn="ctr" eaLnBrk="0" fontAlgn="base" hangingPunct="0">
              <a:spcBef>
                <a:spcPct val="0"/>
              </a:spcBef>
              <a:spcAft>
                <a:spcPct val="0"/>
              </a:spcAft>
              <a:defRPr sz="1000">
                <a:solidFill>
                  <a:schemeClr val="tx1"/>
                </a:solidFill>
                <a:latin typeface="Arial" charset="0"/>
              </a:defRPr>
            </a:lvl8pPr>
            <a:lvl9pPr marL="3886200" indent="-228600" algn="ctr" eaLnBrk="0" fontAlgn="base" hangingPunct="0">
              <a:spcBef>
                <a:spcPct val="0"/>
              </a:spcBef>
              <a:spcAft>
                <a:spcPct val="0"/>
              </a:spcAft>
              <a:defRPr sz="1000">
                <a:solidFill>
                  <a:schemeClr val="tx1"/>
                </a:solidFill>
                <a:latin typeface="Arial" charset="0"/>
              </a:defRPr>
            </a:lvl9pPr>
          </a:lstStyle>
          <a:p>
            <a:pPr>
              <a:spcBef>
                <a:spcPct val="50000"/>
              </a:spcBef>
              <a:defRPr/>
            </a:pPr>
            <a:r>
              <a:rPr lang="de-DE" sz="1100" dirty="0">
                <a:solidFill>
                  <a:schemeClr val="bg1"/>
                </a:solidFill>
                <a:cs typeface="Arial" charset="0"/>
              </a:rPr>
              <a:t>© Papilio gGmbH</a:t>
            </a:r>
          </a:p>
        </p:txBody>
      </p:sp>
    </p:spTree>
    <p:extLst>
      <p:ext uri="{BB962C8B-B14F-4D97-AF65-F5344CB8AC3E}">
        <p14:creationId xmlns:p14="http://schemas.microsoft.com/office/powerpoint/2010/main" val="22796846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47880" y="260648"/>
            <a:ext cx="6995120" cy="402770"/>
          </a:xfrm>
        </p:spPr>
        <p:txBody>
          <a:bodyPr/>
          <a:lstStyle/>
          <a:p>
            <a:r>
              <a:rPr lang="de-DE" dirty="0">
                <a:solidFill>
                  <a:srgbClr val="024089"/>
                </a:solidFill>
              </a:rPr>
              <a:t>Entwicklungsorientierte Prävention </a:t>
            </a:r>
            <a:br>
              <a:rPr lang="de-DE" dirty="0">
                <a:solidFill>
                  <a:srgbClr val="024089"/>
                </a:solidFill>
              </a:rPr>
            </a:br>
            <a:r>
              <a:rPr lang="de-DE" dirty="0">
                <a:solidFill>
                  <a:srgbClr val="024089"/>
                </a:solidFill>
              </a:rPr>
              <a:t>als Kette von 0 bis 9</a:t>
            </a:r>
          </a:p>
        </p:txBody>
      </p:sp>
      <p:sp>
        <p:nvSpPr>
          <p:cNvPr id="3" name="Inhaltsplatzhalter 2"/>
          <p:cNvSpPr>
            <a:spLocks noGrp="1"/>
          </p:cNvSpPr>
          <p:nvPr>
            <p:ph idx="1"/>
          </p:nvPr>
        </p:nvSpPr>
        <p:spPr/>
        <p:txBody>
          <a:bodyPr>
            <a:normAutofit/>
          </a:bodyPr>
          <a:lstStyle/>
          <a:p>
            <a:pPr marL="0" indent="0">
              <a:buNone/>
            </a:pPr>
            <a:endParaRPr lang="de-DE" dirty="0"/>
          </a:p>
          <a:p>
            <a:pPr marL="0" indent="0">
              <a:buNone/>
            </a:pPr>
            <a:endParaRPr lang="de-DE" dirty="0"/>
          </a:p>
          <a:p>
            <a:pPr marL="0" indent="0">
              <a:buNone/>
            </a:pPr>
            <a:endParaRPr lang="de-DE" dirty="0"/>
          </a:p>
          <a:p>
            <a:pPr marL="0" indent="0">
              <a:buNone/>
            </a:pPr>
            <a:endParaRPr lang="de-DE" dirty="0"/>
          </a:p>
          <a:p>
            <a:pPr marL="0" indent="0">
              <a:buNone/>
            </a:pPr>
            <a:endParaRPr lang="de-DE" dirty="0"/>
          </a:p>
          <a:p>
            <a:pPr marL="0" indent="0">
              <a:buNone/>
            </a:pPr>
            <a:endParaRPr lang="de-DE" dirty="0"/>
          </a:p>
          <a:p>
            <a:pPr marL="0" indent="0">
              <a:buNone/>
            </a:pPr>
            <a:endParaRPr lang="de-DE" dirty="0"/>
          </a:p>
          <a:p>
            <a:pPr marL="0" indent="0">
              <a:buNone/>
            </a:pPr>
            <a:endParaRPr lang="de-DE" dirty="0"/>
          </a:p>
          <a:p>
            <a:pPr marL="0" indent="0">
              <a:buNone/>
            </a:pPr>
            <a:endParaRPr lang="de-DE" dirty="0"/>
          </a:p>
          <a:p>
            <a:pPr marL="0" indent="0">
              <a:buNone/>
            </a:pPr>
            <a:endParaRPr lang="de-DE" dirty="0"/>
          </a:p>
          <a:p>
            <a:pPr marL="0" indent="0">
              <a:buNone/>
            </a:pPr>
            <a:endParaRPr lang="de-DE" dirty="0"/>
          </a:p>
          <a:p>
            <a:pPr marL="0" indent="0">
              <a:buNone/>
            </a:pPr>
            <a:endParaRPr lang="de-DE" dirty="0"/>
          </a:p>
          <a:p>
            <a:pPr marL="0" indent="0">
              <a:buNone/>
            </a:pPr>
            <a:endParaRPr lang="de-DE" dirty="0"/>
          </a:p>
          <a:p>
            <a:pPr marL="0" indent="0">
              <a:buNone/>
            </a:pPr>
            <a:endParaRPr lang="de-DE" dirty="0"/>
          </a:p>
        </p:txBody>
      </p:sp>
      <p:sp>
        <p:nvSpPr>
          <p:cNvPr id="44" name="Abgerundetes Rechteck 43"/>
          <p:cNvSpPr/>
          <p:nvPr/>
        </p:nvSpPr>
        <p:spPr>
          <a:xfrm>
            <a:off x="4644008" y="4149804"/>
            <a:ext cx="1480856" cy="695574"/>
          </a:xfrm>
          <a:prstGeom prst="roundRect">
            <a:avLst/>
          </a:prstGeom>
          <a:solidFill>
            <a:srgbClr val="F393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latin typeface="Arial" panose="020B0604020202020204" pitchFamily="34" charset="0"/>
                <a:cs typeface="Arial" panose="020B0604020202020204" pitchFamily="34" charset="0"/>
              </a:rPr>
              <a:t>Papilio-Integration</a:t>
            </a:r>
          </a:p>
        </p:txBody>
      </p:sp>
      <p:sp>
        <p:nvSpPr>
          <p:cNvPr id="42" name="Abgerundetes Rechteck 41"/>
          <p:cNvSpPr/>
          <p:nvPr/>
        </p:nvSpPr>
        <p:spPr>
          <a:xfrm>
            <a:off x="3002728" y="4149804"/>
            <a:ext cx="1497264" cy="695574"/>
          </a:xfrm>
          <a:prstGeom prst="roundRect">
            <a:avLst/>
          </a:prstGeom>
          <a:solidFill>
            <a:srgbClr val="F393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latin typeface="Arial" panose="020B0604020202020204" pitchFamily="34" charset="0"/>
                <a:cs typeface="Arial" panose="020B0604020202020204" pitchFamily="34" charset="0"/>
              </a:rPr>
              <a:t>Papilio-</a:t>
            </a:r>
          </a:p>
          <a:p>
            <a:pPr algn="ctr"/>
            <a:r>
              <a:rPr lang="de-DE" dirty="0">
                <a:solidFill>
                  <a:schemeClr val="tx1"/>
                </a:solidFill>
                <a:latin typeface="Arial" panose="020B0604020202020204" pitchFamily="34" charset="0"/>
                <a:cs typeface="Arial" panose="020B0604020202020204" pitchFamily="34" charset="0"/>
              </a:rPr>
              <a:t>ElternClub</a:t>
            </a:r>
          </a:p>
        </p:txBody>
      </p:sp>
      <p:sp>
        <p:nvSpPr>
          <p:cNvPr id="51" name="Abgerundetes Rechteck 50"/>
          <p:cNvSpPr/>
          <p:nvPr/>
        </p:nvSpPr>
        <p:spPr>
          <a:xfrm>
            <a:off x="251520" y="1628800"/>
            <a:ext cx="2700000" cy="720080"/>
          </a:xfrm>
          <a:prstGeom prst="roundRect">
            <a:avLst/>
          </a:prstGeom>
          <a:solidFill>
            <a:srgbClr val="FFCD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dirty="0">
                <a:solidFill>
                  <a:schemeClr val="tx1"/>
                </a:solidFill>
                <a:latin typeface="Arial" panose="020B0604020202020204" pitchFamily="34" charset="0"/>
                <a:cs typeface="Arial" panose="020B0604020202020204" pitchFamily="34" charset="0"/>
              </a:rPr>
              <a:t>Papilio-U3</a:t>
            </a:r>
          </a:p>
        </p:txBody>
      </p:sp>
      <p:sp>
        <p:nvSpPr>
          <p:cNvPr id="54" name="Abgerundetes Rechteck 53"/>
          <p:cNvSpPr/>
          <p:nvPr/>
        </p:nvSpPr>
        <p:spPr>
          <a:xfrm>
            <a:off x="3239553" y="1644309"/>
            <a:ext cx="2700000" cy="720000"/>
          </a:xfrm>
          <a:prstGeom prst="roundRect">
            <a:avLst/>
          </a:prstGeom>
          <a:solidFill>
            <a:srgbClr val="F393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dirty="0">
                <a:solidFill>
                  <a:schemeClr val="tx1"/>
                </a:solidFill>
                <a:latin typeface="Arial" panose="020B0604020202020204" pitchFamily="34" charset="0"/>
                <a:cs typeface="Arial" panose="020B0604020202020204" pitchFamily="34" charset="0"/>
              </a:rPr>
              <a:t>Papilio-3bis6</a:t>
            </a:r>
          </a:p>
        </p:txBody>
      </p:sp>
      <p:cxnSp>
        <p:nvCxnSpPr>
          <p:cNvPr id="59" name="Gerade Verbindung mit Pfeil 58"/>
          <p:cNvCxnSpPr/>
          <p:nvPr/>
        </p:nvCxnSpPr>
        <p:spPr>
          <a:xfrm>
            <a:off x="287524" y="3293141"/>
            <a:ext cx="8640361"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0" name="Textfeld 59"/>
          <p:cNvSpPr txBox="1"/>
          <p:nvPr/>
        </p:nvSpPr>
        <p:spPr>
          <a:xfrm>
            <a:off x="1007305" y="3437157"/>
            <a:ext cx="1584176" cy="338554"/>
          </a:xfrm>
          <a:prstGeom prst="rect">
            <a:avLst/>
          </a:prstGeom>
          <a:noFill/>
        </p:spPr>
        <p:txBody>
          <a:bodyPr wrap="square" rtlCol="0">
            <a:spAutoFit/>
          </a:bodyPr>
          <a:lstStyle/>
          <a:p>
            <a:r>
              <a:rPr lang="de-DE" sz="1600" dirty="0">
                <a:latin typeface="Arial" panose="020B0604020202020204" pitchFamily="34" charset="0"/>
                <a:cs typeface="Arial" panose="020B0604020202020204" pitchFamily="34" charset="0"/>
              </a:rPr>
              <a:t>0 - 3 Jahre</a:t>
            </a:r>
          </a:p>
        </p:txBody>
      </p:sp>
      <p:sp>
        <p:nvSpPr>
          <p:cNvPr id="61" name="Textfeld 60"/>
          <p:cNvSpPr txBox="1"/>
          <p:nvPr/>
        </p:nvSpPr>
        <p:spPr>
          <a:xfrm>
            <a:off x="3959633" y="3435668"/>
            <a:ext cx="1584176" cy="338554"/>
          </a:xfrm>
          <a:prstGeom prst="rect">
            <a:avLst/>
          </a:prstGeom>
          <a:noFill/>
        </p:spPr>
        <p:txBody>
          <a:bodyPr wrap="square" rtlCol="0">
            <a:spAutoFit/>
          </a:bodyPr>
          <a:lstStyle/>
          <a:p>
            <a:r>
              <a:rPr lang="de-DE" sz="1600" dirty="0">
                <a:latin typeface="Arial" panose="020B0604020202020204" pitchFamily="34" charset="0"/>
                <a:cs typeface="Arial" panose="020B0604020202020204" pitchFamily="34" charset="0"/>
              </a:rPr>
              <a:t>3 - 6 Jahre</a:t>
            </a:r>
          </a:p>
        </p:txBody>
      </p:sp>
      <p:sp>
        <p:nvSpPr>
          <p:cNvPr id="62" name="Textfeld 61"/>
          <p:cNvSpPr txBox="1"/>
          <p:nvPr/>
        </p:nvSpPr>
        <p:spPr>
          <a:xfrm>
            <a:off x="6983969" y="3437157"/>
            <a:ext cx="1584176" cy="338554"/>
          </a:xfrm>
          <a:prstGeom prst="rect">
            <a:avLst/>
          </a:prstGeom>
          <a:noFill/>
        </p:spPr>
        <p:txBody>
          <a:bodyPr wrap="square" rtlCol="0">
            <a:spAutoFit/>
          </a:bodyPr>
          <a:lstStyle/>
          <a:p>
            <a:r>
              <a:rPr lang="de-DE" sz="1600" dirty="0">
                <a:latin typeface="Arial" panose="020B0604020202020204" pitchFamily="34" charset="0"/>
                <a:cs typeface="Arial" panose="020B0604020202020204" pitchFamily="34" charset="0"/>
              </a:rPr>
              <a:t>6 - 9 Jahre</a:t>
            </a:r>
          </a:p>
        </p:txBody>
      </p:sp>
      <p:sp>
        <p:nvSpPr>
          <p:cNvPr id="63" name="Abgerundetes Rechteck 62"/>
          <p:cNvSpPr/>
          <p:nvPr/>
        </p:nvSpPr>
        <p:spPr>
          <a:xfrm>
            <a:off x="251520" y="2664483"/>
            <a:ext cx="2700000" cy="504056"/>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latin typeface="Arial" panose="020B0604020202020204" pitchFamily="34" charset="0"/>
                <a:cs typeface="Arial" panose="020B0604020202020204" pitchFamily="34" charset="0"/>
              </a:rPr>
              <a:t>Krippe</a:t>
            </a:r>
          </a:p>
        </p:txBody>
      </p:sp>
      <p:sp>
        <p:nvSpPr>
          <p:cNvPr id="64" name="Abgerundetes Rechteck 63"/>
          <p:cNvSpPr/>
          <p:nvPr/>
        </p:nvSpPr>
        <p:spPr>
          <a:xfrm>
            <a:off x="3239553" y="2652422"/>
            <a:ext cx="2700000" cy="504056"/>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latin typeface="Arial" panose="020B0604020202020204" pitchFamily="34" charset="0"/>
                <a:cs typeface="Arial" panose="020B0604020202020204" pitchFamily="34" charset="0"/>
              </a:rPr>
              <a:t>Kita</a:t>
            </a:r>
          </a:p>
        </p:txBody>
      </p:sp>
      <p:sp>
        <p:nvSpPr>
          <p:cNvPr id="65" name="Abgerundetes Rechteck 64"/>
          <p:cNvSpPr/>
          <p:nvPr/>
        </p:nvSpPr>
        <p:spPr>
          <a:xfrm>
            <a:off x="6191881" y="2664814"/>
            <a:ext cx="2700000" cy="504056"/>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latin typeface="Arial" panose="020B0604020202020204" pitchFamily="34" charset="0"/>
                <a:cs typeface="Arial" panose="020B0604020202020204" pitchFamily="34" charset="0"/>
              </a:rPr>
              <a:t>Horte / Grundschule</a:t>
            </a:r>
          </a:p>
        </p:txBody>
      </p:sp>
      <p:sp>
        <p:nvSpPr>
          <p:cNvPr id="69" name="Abgerundetes Rechteck 68"/>
          <p:cNvSpPr/>
          <p:nvPr/>
        </p:nvSpPr>
        <p:spPr>
          <a:xfrm>
            <a:off x="6191881" y="1628880"/>
            <a:ext cx="2700000" cy="720000"/>
          </a:xfrm>
          <a:prstGeom prst="roundRect">
            <a:avLst/>
          </a:prstGeom>
          <a:solidFill>
            <a:srgbClr val="86C2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dirty="0">
                <a:solidFill>
                  <a:schemeClr val="tx1"/>
                </a:solidFill>
                <a:latin typeface="Arial" panose="020B0604020202020204" pitchFamily="34" charset="0"/>
                <a:cs typeface="Arial" panose="020B0604020202020204" pitchFamily="34" charset="0"/>
              </a:rPr>
              <a:t>Papilio-6bis9</a:t>
            </a:r>
          </a:p>
        </p:txBody>
      </p:sp>
      <p:pic>
        <p:nvPicPr>
          <p:cNvPr id="2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956" t="14439" r="54518" b="41053"/>
          <a:stretch/>
        </p:blipFill>
        <p:spPr bwMode="auto">
          <a:xfrm>
            <a:off x="5064444" y="1644309"/>
            <a:ext cx="694286" cy="7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Grafik 3"/>
          <p:cNvPicPr>
            <a:picLocks noChangeAspect="1"/>
          </p:cNvPicPr>
          <p:nvPr/>
        </p:nvPicPr>
        <p:blipFill rotWithShape="1">
          <a:blip r:embed="rId4" cstate="print">
            <a:extLst>
              <a:ext uri="{28A0092B-C50C-407E-A947-70E740481C1C}">
                <a14:useLocalDpi xmlns:a14="http://schemas.microsoft.com/office/drawing/2010/main" val="0"/>
              </a:ext>
            </a:extLst>
          </a:blip>
          <a:srcRect l="34250" t="29923" r="33463" b="19294"/>
          <a:stretch/>
        </p:blipFill>
        <p:spPr>
          <a:xfrm>
            <a:off x="2083621" y="1628800"/>
            <a:ext cx="686512" cy="720000"/>
          </a:xfrm>
          <a:prstGeom prst="rect">
            <a:avLst/>
          </a:prstGeom>
        </p:spPr>
      </p:pic>
      <p:pic>
        <p:nvPicPr>
          <p:cNvPr id="6" name="Grafik 5"/>
          <p:cNvPicPr>
            <a:picLocks noChangeAspect="1"/>
          </p:cNvPicPr>
          <p:nvPr/>
        </p:nvPicPr>
        <p:blipFill rotWithShape="1">
          <a:blip r:embed="rId5" cstate="print">
            <a:extLst>
              <a:ext uri="{28A0092B-C50C-407E-A947-70E740481C1C}">
                <a14:useLocalDpi xmlns:a14="http://schemas.microsoft.com/office/drawing/2010/main" val="0"/>
              </a:ext>
            </a:extLst>
          </a:blip>
          <a:srcRect l="12201" t="12208" r="57875" b="41733"/>
          <a:stretch/>
        </p:blipFill>
        <p:spPr>
          <a:xfrm>
            <a:off x="8002593" y="1628800"/>
            <a:ext cx="701538" cy="720000"/>
          </a:xfrm>
          <a:prstGeom prst="rect">
            <a:avLst/>
          </a:prstGeom>
        </p:spPr>
      </p:pic>
      <p:sp>
        <p:nvSpPr>
          <p:cNvPr id="21" name="Inhaltsplatzhalter 2"/>
          <p:cNvSpPr txBox="1">
            <a:spLocks/>
          </p:cNvSpPr>
          <p:nvPr/>
        </p:nvSpPr>
        <p:spPr>
          <a:xfrm>
            <a:off x="158564" y="1081270"/>
            <a:ext cx="8784976" cy="514543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de-DE"/>
          </a:p>
          <a:p>
            <a:pPr marL="0" indent="0">
              <a:buFont typeface="Arial" pitchFamily="34" charset="0"/>
              <a:buNone/>
            </a:pPr>
            <a:endParaRPr lang="de-DE"/>
          </a:p>
          <a:p>
            <a:pPr marL="0" indent="0">
              <a:buFont typeface="Arial" pitchFamily="34" charset="0"/>
              <a:buNone/>
            </a:pPr>
            <a:endParaRPr lang="de-DE"/>
          </a:p>
          <a:p>
            <a:pPr marL="0" indent="0">
              <a:buFont typeface="Arial" pitchFamily="34" charset="0"/>
              <a:buNone/>
            </a:pPr>
            <a:endParaRPr lang="de-DE"/>
          </a:p>
          <a:p>
            <a:pPr marL="0" indent="0">
              <a:buFont typeface="Arial" pitchFamily="34" charset="0"/>
              <a:buNone/>
            </a:pPr>
            <a:endParaRPr lang="de-DE"/>
          </a:p>
          <a:p>
            <a:pPr marL="0" indent="0">
              <a:buFont typeface="Arial" pitchFamily="34" charset="0"/>
              <a:buNone/>
            </a:pPr>
            <a:endParaRPr lang="de-DE"/>
          </a:p>
          <a:p>
            <a:pPr marL="0" indent="0">
              <a:buFont typeface="Arial" pitchFamily="34" charset="0"/>
              <a:buNone/>
            </a:pPr>
            <a:endParaRPr lang="de-DE"/>
          </a:p>
          <a:p>
            <a:pPr marL="0" indent="0">
              <a:buFont typeface="Arial" pitchFamily="34" charset="0"/>
              <a:buNone/>
            </a:pPr>
            <a:endParaRPr lang="de-DE"/>
          </a:p>
          <a:p>
            <a:pPr marL="0" indent="0">
              <a:buFont typeface="Arial" pitchFamily="34" charset="0"/>
              <a:buNone/>
            </a:pPr>
            <a:endParaRPr lang="de-DE"/>
          </a:p>
          <a:p>
            <a:pPr marL="0" indent="0">
              <a:buFont typeface="Arial" pitchFamily="34" charset="0"/>
              <a:buNone/>
            </a:pPr>
            <a:endParaRPr lang="de-DE"/>
          </a:p>
          <a:p>
            <a:pPr marL="0" indent="0">
              <a:buFont typeface="Arial" pitchFamily="34" charset="0"/>
              <a:buNone/>
            </a:pPr>
            <a:endParaRPr lang="de-DE"/>
          </a:p>
          <a:p>
            <a:pPr marL="0" indent="0">
              <a:buFont typeface="Arial" pitchFamily="34" charset="0"/>
              <a:buNone/>
            </a:pPr>
            <a:endParaRPr lang="de-DE"/>
          </a:p>
          <a:p>
            <a:pPr marL="0" indent="0">
              <a:buFont typeface="Arial" pitchFamily="34" charset="0"/>
              <a:buNone/>
            </a:pPr>
            <a:endParaRPr lang="de-DE"/>
          </a:p>
          <a:p>
            <a:pPr marL="0" indent="0">
              <a:buFont typeface="Arial" pitchFamily="34" charset="0"/>
              <a:buNone/>
            </a:pPr>
            <a:endParaRPr lang="de-DE" dirty="0"/>
          </a:p>
        </p:txBody>
      </p:sp>
      <p:pic>
        <p:nvPicPr>
          <p:cNvPr id="22" name="Grafik 21" descr="C:\Users\CHARLY.CP\AppData\Local\Microsoft\Windows\Temporary Internet Files\Content.Word\barmer-partner-200.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4906" y="5757038"/>
            <a:ext cx="1535452" cy="695575"/>
          </a:xfrm>
          <a:prstGeom prst="rect">
            <a:avLst/>
          </a:prstGeom>
          <a:noFill/>
          <a:ln>
            <a:noFill/>
          </a:ln>
        </p:spPr>
      </p:pic>
      <p:pic>
        <p:nvPicPr>
          <p:cNvPr id="28" name="Picture 3" descr="augsburger_puppenkist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09752" y="5902320"/>
            <a:ext cx="778672" cy="479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liennummernplatzhalter 3">
            <a:extLst>
              <a:ext uri="{FF2B5EF4-FFF2-40B4-BE49-F238E27FC236}">
                <a16:creationId xmlns:a16="http://schemas.microsoft.com/office/drawing/2014/main" id="{D132609F-743A-3EB7-146E-D73008B38C65}"/>
              </a:ext>
            </a:extLst>
          </p:cNvPr>
          <p:cNvSpPr>
            <a:spLocks noGrp="1"/>
          </p:cNvSpPr>
          <p:nvPr>
            <p:ph type="sldNum" sz="quarter" idx="12"/>
          </p:nvPr>
        </p:nvSpPr>
        <p:spPr>
          <a:xfrm>
            <a:off x="6804248" y="6381328"/>
            <a:ext cx="2133600" cy="365125"/>
          </a:xfrm>
        </p:spPr>
        <p:txBody>
          <a:bodyPr/>
          <a:lstStyle/>
          <a:p>
            <a:fld id="{37097709-3703-4872-A653-C50576CFE1E5}" type="slidenum">
              <a:rPr lang="de-DE" sz="1000" smtClean="0">
                <a:solidFill>
                  <a:schemeClr val="tx1">
                    <a:lumMod val="50000"/>
                    <a:lumOff val="50000"/>
                  </a:schemeClr>
                </a:solidFill>
                <a:latin typeface="Arial" panose="020B0604020202020204" pitchFamily="34" charset="0"/>
                <a:cs typeface="Arial" panose="020B0604020202020204" pitchFamily="34" charset="0"/>
              </a:rPr>
              <a:t>7</a:t>
            </a:fld>
            <a:endParaRPr lang="de-DE" sz="10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7" name="Text Box 7">
            <a:extLst>
              <a:ext uri="{FF2B5EF4-FFF2-40B4-BE49-F238E27FC236}">
                <a16:creationId xmlns:a16="http://schemas.microsoft.com/office/drawing/2014/main" id="{15AFB068-FACD-35BD-0079-10E70E88CFF2}"/>
              </a:ext>
            </a:extLst>
          </p:cNvPr>
          <p:cNvSpPr txBox="1">
            <a:spLocks noChangeArrowheads="1"/>
          </p:cNvSpPr>
          <p:nvPr/>
        </p:nvSpPr>
        <p:spPr bwMode="auto">
          <a:xfrm>
            <a:off x="251520" y="6476828"/>
            <a:ext cx="198120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000">
                <a:solidFill>
                  <a:schemeClr val="tx1"/>
                </a:solidFill>
                <a:latin typeface="Arial" charset="0"/>
              </a:defRPr>
            </a:lvl1pPr>
            <a:lvl2pPr marL="742950" indent="-285750">
              <a:defRPr sz="1000">
                <a:solidFill>
                  <a:schemeClr val="tx1"/>
                </a:solidFill>
                <a:latin typeface="Arial" charset="0"/>
              </a:defRPr>
            </a:lvl2pPr>
            <a:lvl3pPr marL="1143000" indent="-228600">
              <a:defRPr sz="1000">
                <a:solidFill>
                  <a:schemeClr val="tx1"/>
                </a:solidFill>
                <a:latin typeface="Arial" charset="0"/>
              </a:defRPr>
            </a:lvl3pPr>
            <a:lvl4pPr marL="1600200" indent="-228600">
              <a:defRPr sz="1000">
                <a:solidFill>
                  <a:schemeClr val="tx1"/>
                </a:solidFill>
                <a:latin typeface="Arial" charset="0"/>
              </a:defRPr>
            </a:lvl4pPr>
            <a:lvl5pPr marL="2057400" indent="-228600">
              <a:defRPr sz="1000">
                <a:solidFill>
                  <a:schemeClr val="tx1"/>
                </a:solidFill>
                <a:latin typeface="Arial" charset="0"/>
              </a:defRPr>
            </a:lvl5pPr>
            <a:lvl6pPr marL="2514600" indent="-228600" algn="ctr" eaLnBrk="0" fontAlgn="base" hangingPunct="0">
              <a:spcBef>
                <a:spcPct val="0"/>
              </a:spcBef>
              <a:spcAft>
                <a:spcPct val="0"/>
              </a:spcAft>
              <a:defRPr sz="1000">
                <a:solidFill>
                  <a:schemeClr val="tx1"/>
                </a:solidFill>
                <a:latin typeface="Arial" charset="0"/>
              </a:defRPr>
            </a:lvl6pPr>
            <a:lvl7pPr marL="2971800" indent="-228600" algn="ctr" eaLnBrk="0" fontAlgn="base" hangingPunct="0">
              <a:spcBef>
                <a:spcPct val="0"/>
              </a:spcBef>
              <a:spcAft>
                <a:spcPct val="0"/>
              </a:spcAft>
              <a:defRPr sz="1000">
                <a:solidFill>
                  <a:schemeClr val="tx1"/>
                </a:solidFill>
                <a:latin typeface="Arial" charset="0"/>
              </a:defRPr>
            </a:lvl7pPr>
            <a:lvl8pPr marL="3429000" indent="-228600" algn="ctr" eaLnBrk="0" fontAlgn="base" hangingPunct="0">
              <a:spcBef>
                <a:spcPct val="0"/>
              </a:spcBef>
              <a:spcAft>
                <a:spcPct val="0"/>
              </a:spcAft>
              <a:defRPr sz="1000">
                <a:solidFill>
                  <a:schemeClr val="tx1"/>
                </a:solidFill>
                <a:latin typeface="Arial" charset="0"/>
              </a:defRPr>
            </a:lvl8pPr>
            <a:lvl9pPr marL="3886200" indent="-228600" algn="ctr" eaLnBrk="0" fontAlgn="base" hangingPunct="0">
              <a:spcBef>
                <a:spcPct val="0"/>
              </a:spcBef>
              <a:spcAft>
                <a:spcPct val="0"/>
              </a:spcAft>
              <a:defRPr sz="1000">
                <a:solidFill>
                  <a:schemeClr val="tx1"/>
                </a:solidFill>
                <a:latin typeface="Arial" charset="0"/>
              </a:defRPr>
            </a:lvl9pPr>
          </a:lstStyle>
          <a:p>
            <a:pPr>
              <a:spcBef>
                <a:spcPct val="50000"/>
              </a:spcBef>
              <a:defRPr/>
            </a:pPr>
            <a:r>
              <a:rPr lang="de-DE" sz="1100" dirty="0">
                <a:cs typeface="Arial" charset="0"/>
              </a:rPr>
              <a:t>© Papilio gGmbH</a:t>
            </a:r>
          </a:p>
        </p:txBody>
      </p:sp>
      <p:pic>
        <p:nvPicPr>
          <p:cNvPr id="15" name="Grafik 14" descr="Ein Bild, das Text, Schrift, Screenshot, Logo enthält.&#10;&#10;KI-generierte Inhalte können fehlerhaft sein.">
            <a:extLst>
              <a:ext uri="{FF2B5EF4-FFF2-40B4-BE49-F238E27FC236}">
                <a16:creationId xmlns:a16="http://schemas.microsoft.com/office/drawing/2014/main" id="{4995C542-D300-5FA8-312C-7BDEADFB316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99792" y="5940307"/>
            <a:ext cx="2261655" cy="441022"/>
          </a:xfrm>
          <a:prstGeom prst="rect">
            <a:avLst/>
          </a:prstGeom>
        </p:spPr>
      </p:pic>
      <p:pic>
        <p:nvPicPr>
          <p:cNvPr id="11" name="Grafik 10" descr="Ein Bild, das Text, Schrift, Grafiken, Logo enthält.&#10;&#10;KI-generierte Inhalte können fehlerhaft sein.">
            <a:extLst>
              <a:ext uri="{FF2B5EF4-FFF2-40B4-BE49-F238E27FC236}">
                <a16:creationId xmlns:a16="http://schemas.microsoft.com/office/drawing/2014/main" id="{1BF4DD53-82DC-9DB2-5C56-E72EB0D4D74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49565" y="5877272"/>
            <a:ext cx="1210667" cy="453433"/>
          </a:xfrm>
          <a:prstGeom prst="rect">
            <a:avLst/>
          </a:prstGeom>
        </p:spPr>
      </p:pic>
    </p:spTree>
    <p:extLst>
      <p:ext uri="{BB962C8B-B14F-4D97-AF65-F5344CB8AC3E}">
        <p14:creationId xmlns:p14="http://schemas.microsoft.com/office/powerpoint/2010/main" val="211463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solidFill>
                  <a:srgbClr val="024089"/>
                </a:solidFill>
              </a:rPr>
              <a:t>Ergebnisse der </a:t>
            </a:r>
            <a:r>
              <a:rPr lang="de-DE" dirty="0" err="1">
                <a:solidFill>
                  <a:srgbClr val="024089"/>
                </a:solidFill>
              </a:rPr>
              <a:t>Alepp</a:t>
            </a:r>
            <a:r>
              <a:rPr lang="de-DE" dirty="0">
                <a:solidFill>
                  <a:srgbClr val="024089"/>
                </a:solidFill>
              </a:rPr>
              <a:t>-Studie </a:t>
            </a:r>
          </a:p>
        </p:txBody>
      </p:sp>
      <p:sp>
        <p:nvSpPr>
          <p:cNvPr id="3" name="Inhaltsplatzhalter 2"/>
          <p:cNvSpPr>
            <a:spLocks noGrp="1"/>
          </p:cNvSpPr>
          <p:nvPr>
            <p:ph idx="1"/>
          </p:nvPr>
        </p:nvSpPr>
        <p:spPr/>
        <p:txBody>
          <a:bodyPr>
            <a:normAutofit/>
          </a:bodyPr>
          <a:lstStyle/>
          <a:p>
            <a:pPr>
              <a:buClr>
                <a:srgbClr val="FF0000"/>
              </a:buClr>
              <a:buFont typeface="Wingdings" panose="05000000000000000000" pitchFamily="2" charset="2"/>
              <a:buChar char="Ø"/>
            </a:pPr>
            <a:r>
              <a:rPr lang="de-DE" altLang="de-DE" sz="1800" b="1" dirty="0"/>
              <a:t>Hyperaktivitäts- und Aufmerksamkeitsprobleme</a:t>
            </a:r>
            <a:r>
              <a:rPr lang="de-DE" altLang="de-DE" sz="1800" dirty="0"/>
              <a:t>: Bei der Analyse der einzelnen Verhaltensauffälligkeiten ergaben sich verschiedene Ergebnisse. Bei Hyperaktivitäts- und Aufmerksamkeitsproblemen wiesen Kinder, die die PAPILIO-Maßnahmen durchlaufen hatten, signifikant weniger Probleme auf als die Kinder der KG.</a:t>
            </a:r>
          </a:p>
          <a:p>
            <a:pPr>
              <a:buClr>
                <a:srgbClr val="FF0000"/>
              </a:buClr>
              <a:buFont typeface="Wingdings" panose="05000000000000000000" pitchFamily="2" charset="2"/>
              <a:buChar char="Ø"/>
            </a:pPr>
            <a:endParaRPr lang="de-DE" altLang="de-DE" sz="1800" dirty="0"/>
          </a:p>
          <a:p>
            <a:pPr marL="0" indent="0">
              <a:buClr>
                <a:srgbClr val="FF0000"/>
              </a:buClr>
              <a:buNone/>
            </a:pPr>
            <a:endParaRPr lang="de-DE" altLang="de-DE" sz="1800" dirty="0"/>
          </a:p>
          <a:p>
            <a:pPr>
              <a:buClr>
                <a:srgbClr val="FF0000"/>
              </a:buClr>
              <a:buFont typeface="Wingdings" panose="05000000000000000000" pitchFamily="2" charset="2"/>
              <a:buChar char="Ø"/>
            </a:pPr>
            <a:endParaRPr lang="de-DE" sz="1800" dirty="0"/>
          </a:p>
        </p:txBody>
      </p:sp>
      <p:sp>
        <p:nvSpPr>
          <p:cNvPr id="4" name="Textplatzhalter 3"/>
          <p:cNvSpPr>
            <a:spLocks noGrp="1"/>
          </p:cNvSpPr>
          <p:nvPr>
            <p:ph type="body" sz="quarter" idx="13"/>
          </p:nvPr>
        </p:nvSpPr>
        <p:spPr/>
        <p:txBody>
          <a:bodyPr/>
          <a:lstStyle/>
          <a:p>
            <a:r>
              <a:rPr lang="de-DE" dirty="0">
                <a:solidFill>
                  <a:srgbClr val="024089"/>
                </a:solidFill>
              </a:rPr>
              <a:t>Hyperaktivität</a:t>
            </a:r>
          </a:p>
        </p:txBody>
      </p:sp>
      <p:graphicFrame>
        <p:nvGraphicFramePr>
          <p:cNvPr id="7" name="Object 3"/>
          <p:cNvGraphicFramePr>
            <a:graphicFrameLocks noChangeAspect="1"/>
          </p:cNvGraphicFramePr>
          <p:nvPr/>
        </p:nvGraphicFramePr>
        <p:xfrm>
          <a:off x="516226" y="2831728"/>
          <a:ext cx="6451600" cy="3246438"/>
        </p:xfrm>
        <a:graphic>
          <a:graphicData uri="http://schemas.openxmlformats.org/drawingml/2006/chart">
            <c:chart xmlns:c="http://schemas.openxmlformats.org/drawingml/2006/chart" xmlns:r="http://schemas.openxmlformats.org/officeDocument/2006/relationships" r:id="rId2"/>
          </a:graphicData>
        </a:graphic>
      </p:graphicFrame>
      <p:sp>
        <p:nvSpPr>
          <p:cNvPr id="6" name="Foliennummernplatzhalter 3"/>
          <p:cNvSpPr>
            <a:spLocks noGrp="1"/>
          </p:cNvSpPr>
          <p:nvPr>
            <p:ph type="sldNum" sz="quarter" idx="12"/>
          </p:nvPr>
        </p:nvSpPr>
        <p:spPr>
          <a:xfrm>
            <a:off x="6804248" y="6381328"/>
            <a:ext cx="2133600" cy="365125"/>
          </a:xfrm>
        </p:spPr>
        <p:txBody>
          <a:bodyPr/>
          <a:lstStyle/>
          <a:p>
            <a:fld id="{37097709-3703-4872-A653-C50576CFE1E5}" type="slidenum">
              <a:rPr lang="de-DE" smtClean="0"/>
              <a:pPr/>
              <a:t>8</a:t>
            </a:fld>
            <a:endParaRPr lang="de-DE" dirty="0"/>
          </a:p>
        </p:txBody>
      </p:sp>
      <p:pic>
        <p:nvPicPr>
          <p:cNvPr id="8" name="Grafik 7">
            <a:extLst>
              <a:ext uri="{FF2B5EF4-FFF2-40B4-BE49-F238E27FC236}">
                <a16:creationId xmlns:a16="http://schemas.microsoft.com/office/drawing/2014/main" id="{F2FE49EF-E670-FBD3-A628-ACB02DF8B51D}"/>
              </a:ext>
            </a:extLst>
          </p:cNvPr>
          <p:cNvPicPr>
            <a:picLocks noChangeAspect="1"/>
          </p:cNvPicPr>
          <p:nvPr/>
        </p:nvPicPr>
        <p:blipFill>
          <a:blip r:embed="rId3"/>
          <a:stretch>
            <a:fillRect/>
          </a:stretch>
        </p:blipFill>
        <p:spPr>
          <a:xfrm>
            <a:off x="0" y="0"/>
            <a:ext cx="9144000" cy="6858000"/>
          </a:xfrm>
          <a:prstGeom prst="rect">
            <a:avLst/>
          </a:prstGeom>
        </p:spPr>
      </p:pic>
      <p:sp>
        <p:nvSpPr>
          <p:cNvPr id="5" name="Text Box 7">
            <a:extLst>
              <a:ext uri="{FF2B5EF4-FFF2-40B4-BE49-F238E27FC236}">
                <a16:creationId xmlns:a16="http://schemas.microsoft.com/office/drawing/2014/main" id="{F3BB3660-9DFC-F73D-E519-6176D61539FC}"/>
              </a:ext>
            </a:extLst>
          </p:cNvPr>
          <p:cNvSpPr txBox="1">
            <a:spLocks noChangeArrowheads="1"/>
          </p:cNvSpPr>
          <p:nvPr/>
        </p:nvSpPr>
        <p:spPr bwMode="auto">
          <a:xfrm>
            <a:off x="251520" y="6476828"/>
            <a:ext cx="198120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000">
                <a:solidFill>
                  <a:schemeClr val="tx1"/>
                </a:solidFill>
                <a:latin typeface="Arial" charset="0"/>
              </a:defRPr>
            </a:lvl1pPr>
            <a:lvl2pPr marL="742950" indent="-285750">
              <a:defRPr sz="1000">
                <a:solidFill>
                  <a:schemeClr val="tx1"/>
                </a:solidFill>
                <a:latin typeface="Arial" charset="0"/>
              </a:defRPr>
            </a:lvl2pPr>
            <a:lvl3pPr marL="1143000" indent="-228600">
              <a:defRPr sz="1000">
                <a:solidFill>
                  <a:schemeClr val="tx1"/>
                </a:solidFill>
                <a:latin typeface="Arial" charset="0"/>
              </a:defRPr>
            </a:lvl3pPr>
            <a:lvl4pPr marL="1600200" indent="-228600">
              <a:defRPr sz="1000">
                <a:solidFill>
                  <a:schemeClr val="tx1"/>
                </a:solidFill>
                <a:latin typeface="Arial" charset="0"/>
              </a:defRPr>
            </a:lvl4pPr>
            <a:lvl5pPr marL="2057400" indent="-228600">
              <a:defRPr sz="1000">
                <a:solidFill>
                  <a:schemeClr val="tx1"/>
                </a:solidFill>
                <a:latin typeface="Arial" charset="0"/>
              </a:defRPr>
            </a:lvl5pPr>
            <a:lvl6pPr marL="2514600" indent="-228600" algn="ctr" eaLnBrk="0" fontAlgn="base" hangingPunct="0">
              <a:spcBef>
                <a:spcPct val="0"/>
              </a:spcBef>
              <a:spcAft>
                <a:spcPct val="0"/>
              </a:spcAft>
              <a:defRPr sz="1000">
                <a:solidFill>
                  <a:schemeClr val="tx1"/>
                </a:solidFill>
                <a:latin typeface="Arial" charset="0"/>
              </a:defRPr>
            </a:lvl6pPr>
            <a:lvl7pPr marL="2971800" indent="-228600" algn="ctr" eaLnBrk="0" fontAlgn="base" hangingPunct="0">
              <a:spcBef>
                <a:spcPct val="0"/>
              </a:spcBef>
              <a:spcAft>
                <a:spcPct val="0"/>
              </a:spcAft>
              <a:defRPr sz="1000">
                <a:solidFill>
                  <a:schemeClr val="tx1"/>
                </a:solidFill>
                <a:latin typeface="Arial" charset="0"/>
              </a:defRPr>
            </a:lvl7pPr>
            <a:lvl8pPr marL="3429000" indent="-228600" algn="ctr" eaLnBrk="0" fontAlgn="base" hangingPunct="0">
              <a:spcBef>
                <a:spcPct val="0"/>
              </a:spcBef>
              <a:spcAft>
                <a:spcPct val="0"/>
              </a:spcAft>
              <a:defRPr sz="1000">
                <a:solidFill>
                  <a:schemeClr val="tx1"/>
                </a:solidFill>
                <a:latin typeface="Arial" charset="0"/>
              </a:defRPr>
            </a:lvl8pPr>
            <a:lvl9pPr marL="3886200" indent="-228600" algn="ctr" eaLnBrk="0" fontAlgn="base" hangingPunct="0">
              <a:spcBef>
                <a:spcPct val="0"/>
              </a:spcBef>
              <a:spcAft>
                <a:spcPct val="0"/>
              </a:spcAft>
              <a:defRPr sz="1000">
                <a:solidFill>
                  <a:schemeClr val="tx1"/>
                </a:solidFill>
                <a:latin typeface="Arial" charset="0"/>
              </a:defRPr>
            </a:lvl9pPr>
          </a:lstStyle>
          <a:p>
            <a:pPr>
              <a:spcBef>
                <a:spcPct val="50000"/>
              </a:spcBef>
              <a:defRPr/>
            </a:pPr>
            <a:r>
              <a:rPr lang="de-DE" sz="1100" dirty="0">
                <a:solidFill>
                  <a:schemeClr val="bg1"/>
                </a:solidFill>
                <a:cs typeface="Arial" charset="0"/>
              </a:rPr>
              <a:t>© Papilio gGmbH</a:t>
            </a:r>
          </a:p>
        </p:txBody>
      </p:sp>
    </p:spTree>
    <p:extLst>
      <p:ext uri="{BB962C8B-B14F-4D97-AF65-F5344CB8AC3E}">
        <p14:creationId xmlns:p14="http://schemas.microsoft.com/office/powerpoint/2010/main" val="41114945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feld 15"/>
          <p:cNvSpPr txBox="1"/>
          <p:nvPr/>
        </p:nvSpPr>
        <p:spPr>
          <a:xfrm>
            <a:off x="6228953" y="1762576"/>
            <a:ext cx="2700000" cy="4062651"/>
          </a:xfrm>
          <a:prstGeom prst="rect">
            <a:avLst/>
          </a:prstGeom>
          <a:solidFill>
            <a:schemeClr val="bg1">
              <a:lumMod val="95000"/>
            </a:schemeClr>
          </a:solidFill>
        </p:spPr>
        <p:txBody>
          <a:bodyPr wrap="square" rtlCol="0">
            <a:spAutoFit/>
          </a:bodyPr>
          <a:lstStyle/>
          <a:p>
            <a:endParaRPr lang="de-DE" dirty="0">
              <a:latin typeface="Arial" panose="020B0604020202020204" pitchFamily="34" charset="0"/>
              <a:cs typeface="Arial" panose="020B0604020202020204" pitchFamily="34" charset="0"/>
            </a:endParaRPr>
          </a:p>
          <a:p>
            <a:r>
              <a:rPr lang="de-DE" sz="1600" dirty="0">
                <a:latin typeface="Arial" panose="020B0604020202020204" pitchFamily="34" charset="0"/>
                <a:cs typeface="Arial" panose="020B0604020202020204" pitchFamily="34" charset="0"/>
              </a:rPr>
              <a:t>für Horte / Grundschulen</a:t>
            </a:r>
          </a:p>
          <a:p>
            <a:r>
              <a:rPr lang="de-DE" sz="1600"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de-DE" sz="1600" dirty="0">
                <a:latin typeface="Arial" panose="020B0604020202020204" pitchFamily="34" charset="0"/>
                <a:cs typeface="Arial" panose="020B0604020202020204" pitchFamily="34" charset="0"/>
              </a:rPr>
              <a:t>Entwicklungsförderndes Interaktionsverhalten (z.B. Feedback)</a:t>
            </a:r>
          </a:p>
          <a:p>
            <a:pPr marL="285750" indent="-285750">
              <a:buFont typeface="Arial" panose="020B0604020202020204" pitchFamily="34" charset="0"/>
              <a:buChar char="•"/>
            </a:pPr>
            <a:endParaRPr lang="de-DE"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e-DE" sz="1600" dirty="0">
                <a:latin typeface="Arial" panose="020B0604020202020204" pitchFamily="34" charset="0"/>
                <a:cs typeface="Arial" panose="020B0604020202020204" pitchFamily="34" charset="0"/>
              </a:rPr>
              <a:t>Sozial-emotionale Kompetenz: Sekundäre Emotionen (z.B. „Paula kommt in die Schule“)</a:t>
            </a:r>
          </a:p>
          <a:p>
            <a:pPr marL="285750" indent="-285750">
              <a:buFont typeface="Arial" panose="020B0604020202020204" pitchFamily="34" charset="0"/>
              <a:buChar char="•"/>
            </a:pPr>
            <a:endParaRPr lang="de-DE"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e-DE" sz="1600" dirty="0">
                <a:latin typeface="Arial" panose="020B0604020202020204" pitchFamily="34" charset="0"/>
                <a:cs typeface="Arial" panose="020B0604020202020204" pitchFamily="34" charset="0"/>
              </a:rPr>
              <a:t>Prosoziales Verhalten, Problemlösekompetenz (z.B. Problemlöse-training mit Karten)</a:t>
            </a:r>
          </a:p>
        </p:txBody>
      </p:sp>
      <p:sp>
        <p:nvSpPr>
          <p:cNvPr id="24" name="Textfeld 23"/>
          <p:cNvSpPr txBox="1"/>
          <p:nvPr/>
        </p:nvSpPr>
        <p:spPr>
          <a:xfrm>
            <a:off x="341381" y="1772815"/>
            <a:ext cx="2700000" cy="4062651"/>
          </a:xfrm>
          <a:prstGeom prst="rect">
            <a:avLst/>
          </a:prstGeom>
          <a:solidFill>
            <a:schemeClr val="bg1">
              <a:lumMod val="95000"/>
            </a:schemeClr>
          </a:solidFill>
        </p:spPr>
        <p:txBody>
          <a:bodyPr wrap="square" rtlCol="0">
            <a:spAutoFit/>
          </a:bodyPr>
          <a:lstStyle/>
          <a:p>
            <a:endParaRPr lang="de-DE" dirty="0">
              <a:latin typeface="Arial" panose="020B0604020202020204" pitchFamily="34" charset="0"/>
              <a:cs typeface="Arial" panose="020B0604020202020204" pitchFamily="34" charset="0"/>
            </a:endParaRPr>
          </a:p>
          <a:p>
            <a:r>
              <a:rPr lang="de-DE" sz="1600" dirty="0">
                <a:latin typeface="Arial" panose="020B0604020202020204" pitchFamily="34" charset="0"/>
                <a:cs typeface="Arial" panose="020B0604020202020204" pitchFamily="34" charset="0"/>
              </a:rPr>
              <a:t>für Krippen/U3-Gruppen</a:t>
            </a:r>
          </a:p>
          <a:p>
            <a:endParaRPr lang="de-DE"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e-DE" sz="1600" dirty="0">
                <a:latin typeface="Arial" panose="020B0604020202020204" pitchFamily="34" charset="0"/>
                <a:cs typeface="Arial" panose="020B0604020202020204" pitchFamily="34" charset="0"/>
              </a:rPr>
              <a:t>Feinfühliges Erziehungsverhalten (hier im Fokus)</a:t>
            </a:r>
          </a:p>
          <a:p>
            <a:pPr marL="285750" indent="-285750">
              <a:buFont typeface="Arial" panose="020B0604020202020204" pitchFamily="34" charset="0"/>
              <a:buChar char="•"/>
            </a:pPr>
            <a:endParaRPr lang="de-DE"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e-DE" sz="1600" dirty="0">
                <a:latin typeface="Arial" panose="020B0604020202020204" pitchFamily="34" charset="0"/>
                <a:cs typeface="Arial" panose="020B0604020202020204" pitchFamily="34" charset="0"/>
              </a:rPr>
              <a:t>Vorläufer sozial-emotionaler Kompetenz (z.B. Emotion Talk, Übungen </a:t>
            </a:r>
            <a:r>
              <a:rPr lang="de-DE" sz="1600" dirty="0" err="1">
                <a:latin typeface="Arial" panose="020B0604020202020204" pitchFamily="34" charset="0"/>
                <a:cs typeface="Arial" panose="020B0604020202020204" pitchFamily="34" charset="0"/>
              </a:rPr>
              <a:t>Körperwahrn</a:t>
            </a:r>
            <a:r>
              <a:rPr lang="de-DE" sz="1600"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endParaRPr lang="de-DE"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e-DE" sz="1600" dirty="0">
                <a:latin typeface="Arial" panose="020B0604020202020204" pitchFamily="34" charset="0"/>
                <a:cs typeface="Arial" panose="020B0604020202020204" pitchFamily="34" charset="0"/>
              </a:rPr>
              <a:t>Sichere Bindung, feinfühliges Verhalten (Schulung anhand von Videofeedback)</a:t>
            </a:r>
          </a:p>
        </p:txBody>
      </p:sp>
      <p:sp>
        <p:nvSpPr>
          <p:cNvPr id="27" name="Abgerundetes Rechteck 26"/>
          <p:cNvSpPr/>
          <p:nvPr/>
        </p:nvSpPr>
        <p:spPr>
          <a:xfrm>
            <a:off x="323528" y="1268760"/>
            <a:ext cx="2700000" cy="720080"/>
          </a:xfrm>
          <a:prstGeom prst="roundRect">
            <a:avLst/>
          </a:prstGeom>
          <a:solidFill>
            <a:srgbClr val="FFCD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dirty="0">
                <a:solidFill>
                  <a:schemeClr val="tx1"/>
                </a:solidFill>
                <a:latin typeface="Arial" panose="020B0604020202020204" pitchFamily="34" charset="0"/>
                <a:cs typeface="Arial" panose="020B0604020202020204" pitchFamily="34" charset="0"/>
              </a:rPr>
              <a:t>Papilio-U3</a:t>
            </a:r>
          </a:p>
        </p:txBody>
      </p:sp>
      <p:sp>
        <p:nvSpPr>
          <p:cNvPr id="19" name="Titel 1"/>
          <p:cNvSpPr>
            <a:spLocks noGrp="1"/>
          </p:cNvSpPr>
          <p:nvPr>
            <p:ph type="title"/>
          </p:nvPr>
        </p:nvSpPr>
        <p:spPr>
          <a:xfrm>
            <a:off x="247879" y="361934"/>
            <a:ext cx="5230821" cy="402770"/>
          </a:xfrm>
        </p:spPr>
        <p:txBody>
          <a:bodyPr/>
          <a:lstStyle/>
          <a:p>
            <a:r>
              <a:rPr lang="de-DE" dirty="0">
                <a:solidFill>
                  <a:srgbClr val="024089"/>
                </a:solidFill>
              </a:rPr>
              <a:t>Papilio-Programme Inhalte</a:t>
            </a:r>
          </a:p>
        </p:txBody>
      </p:sp>
      <p:sp>
        <p:nvSpPr>
          <p:cNvPr id="33" name="Abgerundetes Rechteck 32"/>
          <p:cNvSpPr/>
          <p:nvPr/>
        </p:nvSpPr>
        <p:spPr>
          <a:xfrm>
            <a:off x="6263889" y="1268840"/>
            <a:ext cx="2700000" cy="720000"/>
          </a:xfrm>
          <a:prstGeom prst="roundRect">
            <a:avLst/>
          </a:prstGeom>
          <a:solidFill>
            <a:srgbClr val="86C2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dirty="0">
                <a:solidFill>
                  <a:schemeClr val="tx1"/>
                </a:solidFill>
                <a:latin typeface="Arial" panose="020B0604020202020204" pitchFamily="34" charset="0"/>
                <a:cs typeface="Arial" panose="020B0604020202020204" pitchFamily="34" charset="0"/>
              </a:rPr>
              <a:t>Papilio-6bis9</a:t>
            </a:r>
          </a:p>
        </p:txBody>
      </p:sp>
      <p:grpSp>
        <p:nvGrpSpPr>
          <p:cNvPr id="2" name="Gruppieren 1">
            <a:extLst>
              <a:ext uri="{FF2B5EF4-FFF2-40B4-BE49-F238E27FC236}">
                <a16:creationId xmlns:a16="http://schemas.microsoft.com/office/drawing/2014/main" id="{E065BE56-D661-5F42-F8A0-428FDFEF6D8D}"/>
              </a:ext>
            </a:extLst>
          </p:cNvPr>
          <p:cNvGrpSpPr/>
          <p:nvPr/>
        </p:nvGrpSpPr>
        <p:grpSpPr>
          <a:xfrm>
            <a:off x="3311561" y="1284269"/>
            <a:ext cx="2708843" cy="4551198"/>
            <a:chOff x="3311561" y="1284269"/>
            <a:chExt cx="2708843" cy="4551198"/>
          </a:xfrm>
        </p:grpSpPr>
        <p:sp>
          <p:nvSpPr>
            <p:cNvPr id="15" name="Textfeld 14"/>
            <p:cNvSpPr txBox="1"/>
            <p:nvPr/>
          </p:nvSpPr>
          <p:spPr>
            <a:xfrm>
              <a:off x="3320404" y="1772816"/>
              <a:ext cx="2700000" cy="4062651"/>
            </a:xfrm>
            <a:prstGeom prst="rect">
              <a:avLst/>
            </a:prstGeom>
            <a:solidFill>
              <a:schemeClr val="bg1">
                <a:lumMod val="95000"/>
              </a:schemeClr>
            </a:solidFill>
          </p:spPr>
          <p:txBody>
            <a:bodyPr wrap="square" rtlCol="0">
              <a:spAutoFit/>
            </a:bodyPr>
            <a:lstStyle/>
            <a:p>
              <a:endParaRPr lang="de-DE" dirty="0">
                <a:latin typeface="Arial" panose="020B0604020202020204" pitchFamily="34" charset="0"/>
                <a:cs typeface="Arial" panose="020B0604020202020204" pitchFamily="34" charset="0"/>
              </a:endParaRPr>
            </a:p>
            <a:p>
              <a:r>
                <a:rPr lang="de-DE" sz="1600" dirty="0">
                  <a:latin typeface="Arial" panose="020B0604020202020204" pitchFamily="34" charset="0"/>
                  <a:cs typeface="Arial" panose="020B0604020202020204" pitchFamily="34" charset="0"/>
                </a:rPr>
                <a:t>für Kitas</a:t>
              </a:r>
            </a:p>
            <a:p>
              <a:endParaRPr lang="de-DE"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e-DE" sz="1600" dirty="0">
                  <a:latin typeface="Arial" panose="020B0604020202020204" pitchFamily="34" charset="0"/>
                  <a:cs typeface="Arial" panose="020B0604020202020204" pitchFamily="34" charset="0"/>
                </a:rPr>
                <a:t>Entwicklungsförderndes Erziehungsverhalten (z.B. differenziertes Lob)</a:t>
              </a:r>
            </a:p>
            <a:p>
              <a:pPr marL="285750" indent="-285750">
                <a:buFont typeface="Arial" panose="020B0604020202020204" pitchFamily="34" charset="0"/>
                <a:buChar char="•"/>
              </a:pPr>
              <a:endParaRPr lang="de-DE"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e-DE" sz="1600" dirty="0">
                  <a:latin typeface="Arial" panose="020B0604020202020204" pitchFamily="34" charset="0"/>
                  <a:cs typeface="Arial" panose="020B0604020202020204" pitchFamily="34" charset="0"/>
                </a:rPr>
                <a:t>Sozial-emotionale Kompetenz: Primäre Emotionen (z.B. „Paula und die Kistenkobolde“)</a:t>
              </a:r>
            </a:p>
            <a:p>
              <a:pPr marL="285750" indent="-285750">
                <a:buFont typeface="Arial" panose="020B0604020202020204" pitchFamily="34" charset="0"/>
                <a:buChar char="•"/>
              </a:pPr>
              <a:endParaRPr lang="de-DE"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e-DE" sz="1600" dirty="0">
                  <a:latin typeface="Arial" panose="020B0604020202020204" pitchFamily="34" charset="0"/>
                  <a:cs typeface="Arial" panose="020B0604020202020204" pitchFamily="34" charset="0"/>
                </a:rPr>
                <a:t>Prosoziales Verhalten, Problemlösekompetenz (z.B. Spielzeug-macht-Ferien-Tag)</a:t>
              </a:r>
            </a:p>
          </p:txBody>
        </p:sp>
        <p:sp>
          <p:nvSpPr>
            <p:cNvPr id="30" name="Abgerundetes Rechteck 29"/>
            <p:cNvSpPr/>
            <p:nvPr/>
          </p:nvSpPr>
          <p:spPr>
            <a:xfrm>
              <a:off x="3311561" y="1284269"/>
              <a:ext cx="2700000" cy="720000"/>
            </a:xfrm>
            <a:prstGeom prst="roundRect">
              <a:avLst/>
            </a:prstGeom>
            <a:solidFill>
              <a:srgbClr val="F393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dirty="0">
                  <a:solidFill>
                    <a:schemeClr val="tx1"/>
                  </a:solidFill>
                  <a:latin typeface="Arial" panose="020B0604020202020204" pitchFamily="34" charset="0"/>
                  <a:cs typeface="Arial" panose="020B0604020202020204" pitchFamily="34" charset="0"/>
                </a:rPr>
                <a:t>Papilio-3bis6</a:t>
              </a:r>
            </a:p>
          </p:txBody>
        </p:sp>
        <p:pic>
          <p:nvPicPr>
            <p:cNvPr id="17"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956" t="14439" r="54518" b="41053"/>
            <a:stretch/>
          </p:blipFill>
          <p:spPr bwMode="auto">
            <a:xfrm>
              <a:off x="5131557" y="1284269"/>
              <a:ext cx="694286" cy="7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8" name="Grafik 17"/>
          <p:cNvPicPr>
            <a:picLocks noChangeAspect="1"/>
          </p:cNvPicPr>
          <p:nvPr/>
        </p:nvPicPr>
        <p:blipFill rotWithShape="1">
          <a:blip r:embed="rId4" cstate="print">
            <a:extLst>
              <a:ext uri="{28A0092B-C50C-407E-A947-70E740481C1C}">
                <a14:useLocalDpi xmlns:a14="http://schemas.microsoft.com/office/drawing/2010/main" val="0"/>
              </a:ext>
            </a:extLst>
          </a:blip>
          <a:srcRect l="12201" t="12208" r="57875" b="41733"/>
          <a:stretch/>
        </p:blipFill>
        <p:spPr>
          <a:xfrm>
            <a:off x="8100392" y="1265657"/>
            <a:ext cx="701538" cy="720000"/>
          </a:xfrm>
          <a:prstGeom prst="rect">
            <a:avLst/>
          </a:prstGeom>
        </p:spPr>
      </p:pic>
      <p:pic>
        <p:nvPicPr>
          <p:cNvPr id="20" name="Grafik 19"/>
          <p:cNvPicPr>
            <a:picLocks noChangeAspect="1"/>
          </p:cNvPicPr>
          <p:nvPr/>
        </p:nvPicPr>
        <p:blipFill rotWithShape="1">
          <a:blip r:embed="rId5" cstate="print">
            <a:extLst>
              <a:ext uri="{28A0092B-C50C-407E-A947-70E740481C1C}">
                <a14:useLocalDpi xmlns:a14="http://schemas.microsoft.com/office/drawing/2010/main" val="0"/>
              </a:ext>
            </a:extLst>
          </a:blip>
          <a:srcRect l="34250" t="29923" r="33463" b="19294"/>
          <a:stretch/>
        </p:blipFill>
        <p:spPr>
          <a:xfrm>
            <a:off x="2170976" y="1265657"/>
            <a:ext cx="686512" cy="720000"/>
          </a:xfrm>
          <a:prstGeom prst="rect">
            <a:avLst/>
          </a:prstGeom>
        </p:spPr>
      </p:pic>
      <p:sp>
        <p:nvSpPr>
          <p:cNvPr id="3" name="Foliennummernplatzhalter 3">
            <a:extLst>
              <a:ext uri="{FF2B5EF4-FFF2-40B4-BE49-F238E27FC236}">
                <a16:creationId xmlns:a16="http://schemas.microsoft.com/office/drawing/2014/main" id="{D7CCF97B-5CAE-5400-4916-77C06FF84F01}"/>
              </a:ext>
            </a:extLst>
          </p:cNvPr>
          <p:cNvSpPr>
            <a:spLocks noGrp="1"/>
          </p:cNvSpPr>
          <p:nvPr>
            <p:ph type="sldNum" sz="quarter" idx="12"/>
          </p:nvPr>
        </p:nvSpPr>
        <p:spPr>
          <a:xfrm>
            <a:off x="6804248" y="6381328"/>
            <a:ext cx="2133600" cy="365125"/>
          </a:xfrm>
        </p:spPr>
        <p:txBody>
          <a:bodyPr/>
          <a:lstStyle/>
          <a:p>
            <a:fld id="{37097709-3703-4872-A653-C50576CFE1E5}" type="slidenum">
              <a:rPr lang="de-DE" sz="1000" smtClean="0">
                <a:solidFill>
                  <a:schemeClr val="tx1">
                    <a:lumMod val="50000"/>
                    <a:lumOff val="50000"/>
                  </a:schemeClr>
                </a:solidFill>
                <a:latin typeface="Arial" panose="020B0604020202020204" pitchFamily="34" charset="0"/>
                <a:cs typeface="Arial" panose="020B0604020202020204" pitchFamily="34" charset="0"/>
              </a:rPr>
              <a:t>9</a:t>
            </a:fld>
            <a:endParaRPr lang="de-DE" sz="10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5" name="Text Box 7">
            <a:extLst>
              <a:ext uri="{FF2B5EF4-FFF2-40B4-BE49-F238E27FC236}">
                <a16:creationId xmlns:a16="http://schemas.microsoft.com/office/drawing/2014/main" id="{325AC22B-50DD-C576-2F21-5B8EBE8E993C}"/>
              </a:ext>
            </a:extLst>
          </p:cNvPr>
          <p:cNvSpPr txBox="1">
            <a:spLocks noChangeArrowheads="1"/>
          </p:cNvSpPr>
          <p:nvPr/>
        </p:nvSpPr>
        <p:spPr bwMode="auto">
          <a:xfrm>
            <a:off x="251520" y="6476828"/>
            <a:ext cx="198120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000">
                <a:solidFill>
                  <a:schemeClr val="tx1"/>
                </a:solidFill>
                <a:latin typeface="Arial" charset="0"/>
              </a:defRPr>
            </a:lvl1pPr>
            <a:lvl2pPr marL="742950" indent="-285750">
              <a:defRPr sz="1000">
                <a:solidFill>
                  <a:schemeClr val="tx1"/>
                </a:solidFill>
                <a:latin typeface="Arial" charset="0"/>
              </a:defRPr>
            </a:lvl2pPr>
            <a:lvl3pPr marL="1143000" indent="-228600">
              <a:defRPr sz="1000">
                <a:solidFill>
                  <a:schemeClr val="tx1"/>
                </a:solidFill>
                <a:latin typeface="Arial" charset="0"/>
              </a:defRPr>
            </a:lvl3pPr>
            <a:lvl4pPr marL="1600200" indent="-228600">
              <a:defRPr sz="1000">
                <a:solidFill>
                  <a:schemeClr val="tx1"/>
                </a:solidFill>
                <a:latin typeface="Arial" charset="0"/>
              </a:defRPr>
            </a:lvl4pPr>
            <a:lvl5pPr marL="2057400" indent="-228600">
              <a:defRPr sz="1000">
                <a:solidFill>
                  <a:schemeClr val="tx1"/>
                </a:solidFill>
                <a:latin typeface="Arial" charset="0"/>
              </a:defRPr>
            </a:lvl5pPr>
            <a:lvl6pPr marL="2514600" indent="-228600" algn="ctr" eaLnBrk="0" fontAlgn="base" hangingPunct="0">
              <a:spcBef>
                <a:spcPct val="0"/>
              </a:spcBef>
              <a:spcAft>
                <a:spcPct val="0"/>
              </a:spcAft>
              <a:defRPr sz="1000">
                <a:solidFill>
                  <a:schemeClr val="tx1"/>
                </a:solidFill>
                <a:latin typeface="Arial" charset="0"/>
              </a:defRPr>
            </a:lvl6pPr>
            <a:lvl7pPr marL="2971800" indent="-228600" algn="ctr" eaLnBrk="0" fontAlgn="base" hangingPunct="0">
              <a:spcBef>
                <a:spcPct val="0"/>
              </a:spcBef>
              <a:spcAft>
                <a:spcPct val="0"/>
              </a:spcAft>
              <a:defRPr sz="1000">
                <a:solidFill>
                  <a:schemeClr val="tx1"/>
                </a:solidFill>
                <a:latin typeface="Arial" charset="0"/>
              </a:defRPr>
            </a:lvl7pPr>
            <a:lvl8pPr marL="3429000" indent="-228600" algn="ctr" eaLnBrk="0" fontAlgn="base" hangingPunct="0">
              <a:spcBef>
                <a:spcPct val="0"/>
              </a:spcBef>
              <a:spcAft>
                <a:spcPct val="0"/>
              </a:spcAft>
              <a:defRPr sz="1000">
                <a:solidFill>
                  <a:schemeClr val="tx1"/>
                </a:solidFill>
                <a:latin typeface="Arial" charset="0"/>
              </a:defRPr>
            </a:lvl8pPr>
            <a:lvl9pPr marL="3886200" indent="-228600" algn="ctr" eaLnBrk="0" fontAlgn="base" hangingPunct="0">
              <a:spcBef>
                <a:spcPct val="0"/>
              </a:spcBef>
              <a:spcAft>
                <a:spcPct val="0"/>
              </a:spcAft>
              <a:defRPr sz="1000">
                <a:solidFill>
                  <a:schemeClr val="tx1"/>
                </a:solidFill>
                <a:latin typeface="Arial" charset="0"/>
              </a:defRPr>
            </a:lvl9pPr>
          </a:lstStyle>
          <a:p>
            <a:pPr>
              <a:spcBef>
                <a:spcPct val="50000"/>
              </a:spcBef>
              <a:defRPr/>
            </a:pPr>
            <a:r>
              <a:rPr lang="de-DE" sz="1100" dirty="0">
                <a:cs typeface="Arial" charset="0"/>
              </a:rPr>
              <a:t>© Papilio gGmbH</a:t>
            </a:r>
          </a:p>
        </p:txBody>
      </p:sp>
    </p:spTree>
    <p:extLst>
      <p:ext uri="{BB962C8B-B14F-4D97-AF65-F5344CB8AC3E}">
        <p14:creationId xmlns:p14="http://schemas.microsoft.com/office/powerpoint/2010/main" val="136927997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30516_Papilio_Master_ch_mg">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0</TotalTime>
  <Words>1598</Words>
  <Application>Microsoft Office PowerPoint</Application>
  <PresentationFormat>Bildschirmpräsentation (4:3)</PresentationFormat>
  <Paragraphs>496</Paragraphs>
  <Slides>38</Slides>
  <Notes>20</Notes>
  <HiddenSlides>4</HiddenSlides>
  <MMClips>0</MMClips>
  <ScaleCrop>false</ScaleCrop>
  <HeadingPairs>
    <vt:vector size="8" baseType="variant">
      <vt:variant>
        <vt:lpstr>Verwendete Schriftarten</vt:lpstr>
      </vt:variant>
      <vt:variant>
        <vt:i4>4</vt:i4>
      </vt:variant>
      <vt:variant>
        <vt:lpstr>Design</vt:lpstr>
      </vt:variant>
      <vt:variant>
        <vt:i4>1</vt:i4>
      </vt:variant>
      <vt:variant>
        <vt:lpstr>Eingebettete OLE-Server</vt:lpstr>
      </vt:variant>
      <vt:variant>
        <vt:i4>1</vt:i4>
      </vt:variant>
      <vt:variant>
        <vt:lpstr>Folientitel</vt:lpstr>
      </vt:variant>
      <vt:variant>
        <vt:i4>38</vt:i4>
      </vt:variant>
    </vt:vector>
  </HeadingPairs>
  <TitlesOfParts>
    <vt:vector size="44" baseType="lpstr">
      <vt:lpstr>Arial</vt:lpstr>
      <vt:lpstr>Calibri</vt:lpstr>
      <vt:lpstr>Times New Roman</vt:lpstr>
      <vt:lpstr>Wingdings</vt:lpstr>
      <vt:lpstr>130516_Papilio_Master_ch_mg</vt:lpstr>
      <vt:lpstr>think-cell Slide</vt:lpstr>
      <vt:lpstr> Starke Kinder – starke Region Der entwicklungsorientierte Papilio-Ansatz  für Kinder von 0 bis 9 Jahren      </vt:lpstr>
      <vt:lpstr>PowerPoint-Präsentation</vt:lpstr>
      <vt:lpstr>Was ist Papilio?</vt:lpstr>
      <vt:lpstr>PowerPoint-Präsentation</vt:lpstr>
      <vt:lpstr>PowerPoint-Präsentation</vt:lpstr>
      <vt:lpstr>PowerPoint-Präsentation</vt:lpstr>
      <vt:lpstr>Entwicklungsorientierte Prävention  als Kette von 0 bis 9</vt:lpstr>
      <vt:lpstr>Ergebnisse der Alepp-Studie </vt:lpstr>
      <vt:lpstr>Papilio-Programme Inhalte</vt:lpstr>
      <vt:lpstr>PowerPoint-Präsentation</vt:lpstr>
      <vt:lpstr>Entwicklungsorientierte Prävention </vt:lpstr>
      <vt:lpstr>PowerPoint-Präsentation</vt:lpstr>
      <vt:lpstr>Entwicklungsprojekt und Rolle der Partner</vt:lpstr>
      <vt:lpstr>Programm Papilio-U3</vt:lpstr>
      <vt:lpstr>Programmbausteine</vt:lpstr>
      <vt:lpstr>Programminhalte</vt:lpstr>
      <vt:lpstr>Programminhalte</vt:lpstr>
      <vt:lpstr>Programminhalte</vt:lpstr>
      <vt:lpstr>Programminhalte</vt:lpstr>
      <vt:lpstr>Papilio-U3 Fortbildung</vt:lpstr>
      <vt:lpstr>Papilio-U3 Fortbildung</vt:lpstr>
      <vt:lpstr>Programmmaterialien</vt:lpstr>
      <vt:lpstr>Entwicklungsorientierte Prävention </vt:lpstr>
      <vt:lpstr>PowerPoint-Präsentation</vt:lpstr>
      <vt:lpstr>PowerPoint-Präsentation</vt:lpstr>
      <vt:lpstr>PowerPoint-Präsentation</vt:lpstr>
      <vt:lpstr>PowerPoint-Präsentation</vt:lpstr>
      <vt:lpstr>PowerPoint-Präsentation</vt:lpstr>
      <vt:lpstr>PowerPoint-Präsentation</vt:lpstr>
      <vt:lpstr>Entwicklungsorientierte Prävention </vt:lpstr>
      <vt:lpstr>PowerPoint-Präsentation</vt:lpstr>
      <vt:lpstr>PowerPoint-Präsentation</vt:lpstr>
      <vt:lpstr>PowerPoint-Präsentation</vt:lpstr>
      <vt:lpstr> Übersicht der Trainer*innenfortbildung  Papilio-6bis9 </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Christoph Hosemann</dc:creator>
  <cp:lastModifiedBy>Andrea Nagl</cp:lastModifiedBy>
  <cp:revision>804</cp:revision>
  <cp:lastPrinted>2024-07-10T09:11:24Z</cp:lastPrinted>
  <dcterms:created xsi:type="dcterms:W3CDTF">2013-05-16T10:47:13Z</dcterms:created>
  <dcterms:modified xsi:type="dcterms:W3CDTF">2025-12-09T12:46:16Z</dcterms:modified>
</cp:coreProperties>
</file>